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8" r:id="rId3"/>
    <p:sldId id="267" r:id="rId4"/>
    <p:sldId id="265" r:id="rId5"/>
    <p:sldId id="269" r:id="rId6"/>
    <p:sldId id="271" r:id="rId7"/>
    <p:sldId id="270" r:id="rId8"/>
    <p:sldId id="272" r:id="rId9"/>
    <p:sldId id="273" r:id="rId10"/>
    <p:sldId id="274" r:id="rId11"/>
    <p:sldId id="27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429C3C-8F66-405B-B88A-23786DC8DB6E}" v="2" dt="2024-08-09T18:43:13.3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4" d="100"/>
          <a:sy n="84" d="100"/>
        </p:scale>
        <p:origin x="44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 Stein" userId="820c21f0-07be-4c9a-b2a0-6672ba819062" providerId="ADAL" clId="{F3429C3C-8F66-405B-B88A-23786DC8DB6E}"/>
    <pc:docChg chg="undo custSel modSld">
      <pc:chgData name="Isa Stein" userId="820c21f0-07be-4c9a-b2a0-6672ba819062" providerId="ADAL" clId="{F3429C3C-8F66-405B-B88A-23786DC8DB6E}" dt="2024-08-09T18:40:24.421" v="62"/>
      <pc:docMkLst>
        <pc:docMk/>
      </pc:docMkLst>
      <pc:sldChg chg="modSp mod">
        <pc:chgData name="Isa Stein" userId="820c21f0-07be-4c9a-b2a0-6672ba819062" providerId="ADAL" clId="{F3429C3C-8F66-405B-B88A-23786DC8DB6E}" dt="2024-08-09T18:39:47.188" v="59" actId="313"/>
        <pc:sldMkLst>
          <pc:docMk/>
          <pc:sldMk cId="515440089" sldId="263"/>
        </pc:sldMkLst>
        <pc:spChg chg="mod">
          <ac:chgData name="Isa Stein" userId="820c21f0-07be-4c9a-b2a0-6672ba819062" providerId="ADAL" clId="{F3429C3C-8F66-405B-B88A-23786DC8DB6E}" dt="2024-08-09T18:39:47.188" v="59" actId="313"/>
          <ac:spMkLst>
            <pc:docMk/>
            <pc:sldMk cId="515440089" sldId="263"/>
            <ac:spMk id="2" creationId="{0906307D-8AE4-0C88-994D-109D68FE89D7}"/>
          </ac:spMkLst>
        </pc:spChg>
      </pc:sldChg>
      <pc:sldChg chg="modSp mod">
        <pc:chgData name="Isa Stein" userId="820c21f0-07be-4c9a-b2a0-6672ba819062" providerId="ADAL" clId="{F3429C3C-8F66-405B-B88A-23786DC8DB6E}" dt="2024-08-09T18:40:24.421" v="62"/>
        <pc:sldMkLst>
          <pc:docMk/>
          <pc:sldMk cId="2583306903" sldId="267"/>
        </pc:sldMkLst>
        <pc:spChg chg="mod">
          <ac:chgData name="Isa Stein" userId="820c21f0-07be-4c9a-b2a0-6672ba819062" providerId="ADAL" clId="{F3429C3C-8F66-405B-B88A-23786DC8DB6E}" dt="2024-08-09T18:40:24.421" v="62"/>
          <ac:spMkLst>
            <pc:docMk/>
            <pc:sldMk cId="2583306903" sldId="267"/>
            <ac:spMk id="3" creationId="{713C9D21-13E9-7496-53B5-285A2D44005B}"/>
          </ac:spMkLst>
        </pc:spChg>
      </pc:sldChg>
      <pc:sldChg chg="modSp mod">
        <pc:chgData name="Isa Stein" userId="820c21f0-07be-4c9a-b2a0-6672ba819062" providerId="ADAL" clId="{F3429C3C-8F66-405B-B88A-23786DC8DB6E}" dt="2024-08-09T18:37:38.400" v="57" actId="20577"/>
        <pc:sldMkLst>
          <pc:docMk/>
          <pc:sldMk cId="2231122440" sldId="270"/>
        </pc:sldMkLst>
        <pc:spChg chg="mod">
          <ac:chgData name="Isa Stein" userId="820c21f0-07be-4c9a-b2a0-6672ba819062" providerId="ADAL" clId="{F3429C3C-8F66-405B-B88A-23786DC8DB6E}" dt="2024-08-09T18:37:38.400" v="57" actId="20577"/>
          <ac:spMkLst>
            <pc:docMk/>
            <pc:sldMk cId="2231122440" sldId="270"/>
            <ac:spMk id="3" creationId="{713C9D21-13E9-7496-53B5-285A2D44005B}"/>
          </ac:spMkLst>
        </pc:spChg>
      </pc:sldChg>
    </pc:docChg>
  </pc:docChgLst>
  <pc:docChgLst>
    <pc:chgData name="Isa Stein" userId="820c21f0-07be-4c9a-b2a0-6672ba819062" providerId="ADAL" clId="{229D1505-E321-481D-980C-757A2526781C}"/>
    <pc:docChg chg="undo custSel addSld delSld modSld sldOrd">
      <pc:chgData name="Isa Stein" userId="820c21f0-07be-4c9a-b2a0-6672ba819062" providerId="ADAL" clId="{229D1505-E321-481D-980C-757A2526781C}" dt="2024-05-28T19:45:55.135" v="1178" actId="20577"/>
      <pc:docMkLst>
        <pc:docMk/>
      </pc:docMkLst>
      <pc:sldChg chg="addSp delSp modSp del mod">
        <pc:chgData name="Isa Stein" userId="820c21f0-07be-4c9a-b2a0-6672ba819062" providerId="ADAL" clId="{229D1505-E321-481D-980C-757A2526781C}" dt="2024-05-28T19:36:11.096" v="366" actId="2696"/>
        <pc:sldMkLst>
          <pc:docMk/>
          <pc:sldMk cId="1913331526" sldId="257"/>
        </pc:sldMkLst>
        <pc:spChg chg="mod">
          <ac:chgData name="Isa Stein" userId="820c21f0-07be-4c9a-b2a0-6672ba819062" providerId="ADAL" clId="{229D1505-E321-481D-980C-757A2526781C}" dt="2024-05-28T19:33:10.747" v="147" actId="1076"/>
          <ac:spMkLst>
            <pc:docMk/>
            <pc:sldMk cId="1913331526" sldId="257"/>
            <ac:spMk id="2" creationId="{BAE779E4-F3EA-ADCD-23D7-54A8852D314A}"/>
          </ac:spMkLst>
        </pc:spChg>
        <pc:spChg chg="del">
          <ac:chgData name="Isa Stein" userId="820c21f0-07be-4c9a-b2a0-6672ba819062" providerId="ADAL" clId="{229D1505-E321-481D-980C-757A2526781C}" dt="2024-05-28T19:32:38.436" v="140" actId="478"/>
          <ac:spMkLst>
            <pc:docMk/>
            <pc:sldMk cId="1913331526" sldId="257"/>
            <ac:spMk id="3" creationId="{4BF607F2-C393-AE99-8504-27C262ECFD21}"/>
          </ac:spMkLst>
        </pc:spChg>
        <pc:spChg chg="add del mod">
          <ac:chgData name="Isa Stein" userId="820c21f0-07be-4c9a-b2a0-6672ba819062" providerId="ADAL" clId="{229D1505-E321-481D-980C-757A2526781C}" dt="2024-05-28T19:32:49.181" v="143" actId="478"/>
          <ac:spMkLst>
            <pc:docMk/>
            <pc:sldMk cId="1913331526" sldId="257"/>
            <ac:spMk id="5" creationId="{035B85D1-C912-143C-96AA-7FBC80A861C2}"/>
          </ac:spMkLst>
        </pc:spChg>
      </pc:sldChg>
      <pc:sldChg chg="modSp mod">
        <pc:chgData name="Isa Stein" userId="820c21f0-07be-4c9a-b2a0-6672ba819062" providerId="ADAL" clId="{229D1505-E321-481D-980C-757A2526781C}" dt="2024-05-28T19:37:48.728" v="457" actId="20577"/>
        <pc:sldMkLst>
          <pc:docMk/>
          <pc:sldMk cId="750662975" sldId="258"/>
        </pc:sldMkLst>
        <pc:spChg chg="mod">
          <ac:chgData name="Isa Stein" userId="820c21f0-07be-4c9a-b2a0-6672ba819062" providerId="ADAL" clId="{229D1505-E321-481D-980C-757A2526781C}" dt="2024-05-28T19:37:48.728" v="457" actId="20577"/>
          <ac:spMkLst>
            <pc:docMk/>
            <pc:sldMk cId="750662975" sldId="258"/>
            <ac:spMk id="6" creationId="{934D1EBE-38B0-E766-E636-FF1819158CA1}"/>
          </ac:spMkLst>
        </pc:spChg>
      </pc:sldChg>
      <pc:sldChg chg="modSp mod">
        <pc:chgData name="Isa Stein" userId="820c21f0-07be-4c9a-b2a0-6672ba819062" providerId="ADAL" clId="{229D1505-E321-481D-980C-757A2526781C}" dt="2024-05-28T19:31:12.202" v="23" actId="20577"/>
        <pc:sldMkLst>
          <pc:docMk/>
          <pc:sldMk cId="515440089" sldId="263"/>
        </pc:sldMkLst>
        <pc:spChg chg="mod">
          <ac:chgData name="Isa Stein" userId="820c21f0-07be-4c9a-b2a0-6672ba819062" providerId="ADAL" clId="{229D1505-E321-481D-980C-757A2526781C}" dt="2024-05-28T19:31:08.742" v="19" actId="20577"/>
          <ac:spMkLst>
            <pc:docMk/>
            <pc:sldMk cId="515440089" sldId="263"/>
            <ac:spMk id="2" creationId="{0906307D-8AE4-0C88-994D-109D68FE89D7}"/>
          </ac:spMkLst>
        </pc:spChg>
        <pc:spChg chg="mod">
          <ac:chgData name="Isa Stein" userId="820c21f0-07be-4c9a-b2a0-6672ba819062" providerId="ADAL" clId="{229D1505-E321-481D-980C-757A2526781C}" dt="2024-05-28T19:31:12.202" v="23" actId="20577"/>
          <ac:spMkLst>
            <pc:docMk/>
            <pc:sldMk cId="515440089" sldId="263"/>
            <ac:spMk id="3" creationId="{3C96E182-D6CF-C1BC-BEA2-4870448FE75D}"/>
          </ac:spMkLst>
        </pc:spChg>
      </pc:sldChg>
      <pc:sldChg chg="modSp mod ord">
        <pc:chgData name="Isa Stein" userId="820c21f0-07be-4c9a-b2a0-6672ba819062" providerId="ADAL" clId="{229D1505-E321-481D-980C-757A2526781C}" dt="2024-05-28T19:45:35.996" v="1173" actId="20577"/>
        <pc:sldMkLst>
          <pc:docMk/>
          <pc:sldMk cId="3095839721" sldId="265"/>
        </pc:sldMkLst>
        <pc:spChg chg="mod">
          <ac:chgData name="Isa Stein" userId="820c21f0-07be-4c9a-b2a0-6672ba819062" providerId="ADAL" clId="{229D1505-E321-481D-980C-757A2526781C}" dt="2024-05-28T19:35:21.144" v="347" actId="20577"/>
          <ac:spMkLst>
            <pc:docMk/>
            <pc:sldMk cId="3095839721" sldId="265"/>
            <ac:spMk id="2" creationId="{AF56E7E5-1F88-56D5-7050-8F01CC92BCBA}"/>
          </ac:spMkLst>
        </pc:spChg>
        <pc:spChg chg="mod">
          <ac:chgData name="Isa Stein" userId="820c21f0-07be-4c9a-b2a0-6672ba819062" providerId="ADAL" clId="{229D1505-E321-481D-980C-757A2526781C}" dt="2024-05-28T19:45:35.996" v="1173" actId="20577"/>
          <ac:spMkLst>
            <pc:docMk/>
            <pc:sldMk cId="3095839721" sldId="265"/>
            <ac:spMk id="3" creationId="{713C9D21-13E9-7496-53B5-285A2D44005B}"/>
          </ac:spMkLst>
        </pc:spChg>
      </pc:sldChg>
      <pc:sldChg chg="modSp mod">
        <pc:chgData name="Isa Stein" userId="820c21f0-07be-4c9a-b2a0-6672ba819062" providerId="ADAL" clId="{229D1505-E321-481D-980C-757A2526781C}" dt="2024-05-28T19:42:53.284" v="1075" actId="20577"/>
        <pc:sldMkLst>
          <pc:docMk/>
          <pc:sldMk cId="1403789617" sldId="266"/>
        </pc:sldMkLst>
        <pc:spChg chg="mod">
          <ac:chgData name="Isa Stein" userId="820c21f0-07be-4c9a-b2a0-6672ba819062" providerId="ADAL" clId="{229D1505-E321-481D-980C-757A2526781C}" dt="2024-05-28T19:42:39.956" v="1069" actId="20577"/>
          <ac:spMkLst>
            <pc:docMk/>
            <pc:sldMk cId="1403789617" sldId="266"/>
            <ac:spMk id="2" creationId="{ABB5F4F9-0821-9B17-625A-A4669F998890}"/>
          </ac:spMkLst>
        </pc:spChg>
        <pc:spChg chg="mod">
          <ac:chgData name="Isa Stein" userId="820c21f0-07be-4c9a-b2a0-6672ba819062" providerId="ADAL" clId="{229D1505-E321-481D-980C-757A2526781C}" dt="2024-05-28T19:42:53.284" v="1075" actId="20577"/>
          <ac:spMkLst>
            <pc:docMk/>
            <pc:sldMk cId="1403789617" sldId="266"/>
            <ac:spMk id="3" creationId="{E544E305-73BE-6B3F-6AF3-F8D2E2C53E8E}"/>
          </ac:spMkLst>
        </pc:spChg>
      </pc:sldChg>
      <pc:sldChg chg="modSp add mod">
        <pc:chgData name="Isa Stein" userId="820c21f0-07be-4c9a-b2a0-6672ba819062" providerId="ADAL" clId="{229D1505-E321-481D-980C-757A2526781C}" dt="2024-05-28T19:44:01.772" v="1092" actId="33524"/>
        <pc:sldMkLst>
          <pc:docMk/>
          <pc:sldMk cId="2583306903" sldId="267"/>
        </pc:sldMkLst>
        <pc:spChg chg="mod">
          <ac:chgData name="Isa Stein" userId="820c21f0-07be-4c9a-b2a0-6672ba819062" providerId="ADAL" clId="{229D1505-E321-481D-980C-757A2526781C}" dt="2024-05-28T19:36:34.815" v="386" actId="20577"/>
          <ac:spMkLst>
            <pc:docMk/>
            <pc:sldMk cId="2583306903" sldId="267"/>
            <ac:spMk id="2" creationId="{AF56E7E5-1F88-56D5-7050-8F01CC92BCBA}"/>
          </ac:spMkLst>
        </pc:spChg>
        <pc:spChg chg="mod">
          <ac:chgData name="Isa Stein" userId="820c21f0-07be-4c9a-b2a0-6672ba819062" providerId="ADAL" clId="{229D1505-E321-481D-980C-757A2526781C}" dt="2024-05-28T19:44:01.772" v="1092" actId="33524"/>
          <ac:spMkLst>
            <pc:docMk/>
            <pc:sldMk cId="2583306903" sldId="267"/>
            <ac:spMk id="3" creationId="{713C9D21-13E9-7496-53B5-285A2D44005B}"/>
          </ac:spMkLst>
        </pc:spChg>
      </pc:sldChg>
      <pc:sldChg chg="modSp add del mod ord">
        <pc:chgData name="Isa Stein" userId="820c21f0-07be-4c9a-b2a0-6672ba819062" providerId="ADAL" clId="{229D1505-E321-481D-980C-757A2526781C}" dt="2024-05-28T19:36:17.323" v="367" actId="2696"/>
        <pc:sldMkLst>
          <pc:docMk/>
          <pc:sldMk cId="3882589569" sldId="268"/>
        </pc:sldMkLst>
        <pc:spChg chg="mod">
          <ac:chgData name="Isa Stein" userId="820c21f0-07be-4c9a-b2a0-6672ba819062" providerId="ADAL" clId="{229D1505-E321-481D-980C-757A2526781C}" dt="2024-05-28T19:34:46.965" v="280" actId="20577"/>
          <ac:spMkLst>
            <pc:docMk/>
            <pc:sldMk cId="3882589569" sldId="268"/>
            <ac:spMk id="2" creationId="{BAE779E4-F3EA-ADCD-23D7-54A8852D314A}"/>
          </ac:spMkLst>
        </pc:spChg>
      </pc:sldChg>
      <pc:sldChg chg="modSp add mod">
        <pc:chgData name="Isa Stein" userId="820c21f0-07be-4c9a-b2a0-6672ba819062" providerId="ADAL" clId="{229D1505-E321-481D-980C-757A2526781C}" dt="2024-05-28T19:37:05.720" v="424" actId="20577"/>
        <pc:sldMkLst>
          <pc:docMk/>
          <pc:sldMk cId="902773253" sldId="269"/>
        </pc:sldMkLst>
        <pc:spChg chg="mod">
          <ac:chgData name="Isa Stein" userId="820c21f0-07be-4c9a-b2a0-6672ba819062" providerId="ADAL" clId="{229D1505-E321-481D-980C-757A2526781C}" dt="2024-05-28T19:37:05.720" v="424" actId="20577"/>
          <ac:spMkLst>
            <pc:docMk/>
            <pc:sldMk cId="902773253" sldId="269"/>
            <ac:spMk id="2" creationId="{AF56E7E5-1F88-56D5-7050-8F01CC92BCBA}"/>
          </ac:spMkLst>
        </pc:spChg>
      </pc:sldChg>
      <pc:sldChg chg="modSp add mod">
        <pc:chgData name="Isa Stein" userId="820c21f0-07be-4c9a-b2a0-6672ba819062" providerId="ADAL" clId="{229D1505-E321-481D-980C-757A2526781C}" dt="2024-05-28T19:45:55.135" v="1178" actId="20577"/>
        <pc:sldMkLst>
          <pc:docMk/>
          <pc:sldMk cId="2231122440" sldId="270"/>
        </pc:sldMkLst>
        <pc:spChg chg="mod">
          <ac:chgData name="Isa Stein" userId="820c21f0-07be-4c9a-b2a0-6672ba819062" providerId="ADAL" clId="{229D1505-E321-481D-980C-757A2526781C}" dt="2024-05-28T19:37:34.537" v="435" actId="20577"/>
          <ac:spMkLst>
            <pc:docMk/>
            <pc:sldMk cId="2231122440" sldId="270"/>
            <ac:spMk id="2" creationId="{AF56E7E5-1F88-56D5-7050-8F01CC92BCBA}"/>
          </ac:spMkLst>
        </pc:spChg>
        <pc:spChg chg="mod">
          <ac:chgData name="Isa Stein" userId="820c21f0-07be-4c9a-b2a0-6672ba819062" providerId="ADAL" clId="{229D1505-E321-481D-980C-757A2526781C}" dt="2024-05-28T19:45:55.135" v="1178" actId="20577"/>
          <ac:spMkLst>
            <pc:docMk/>
            <pc:sldMk cId="2231122440" sldId="270"/>
            <ac:spMk id="3" creationId="{713C9D21-13E9-7496-53B5-285A2D44005B}"/>
          </ac:spMkLst>
        </pc:spChg>
      </pc:sldChg>
      <pc:sldChg chg="modSp add mod ord">
        <pc:chgData name="Isa Stein" userId="820c21f0-07be-4c9a-b2a0-6672ba819062" providerId="ADAL" clId="{229D1505-E321-481D-980C-757A2526781C}" dt="2024-05-28T19:38:09.380" v="474" actId="20577"/>
        <pc:sldMkLst>
          <pc:docMk/>
          <pc:sldMk cId="1637751890" sldId="271"/>
        </pc:sldMkLst>
        <pc:spChg chg="mod">
          <ac:chgData name="Isa Stein" userId="820c21f0-07be-4c9a-b2a0-6672ba819062" providerId="ADAL" clId="{229D1505-E321-481D-980C-757A2526781C}" dt="2024-05-28T19:38:09.380" v="474" actId="20577"/>
          <ac:spMkLst>
            <pc:docMk/>
            <pc:sldMk cId="1637751890" sldId="271"/>
            <ac:spMk id="2" creationId="{AF56E7E5-1F88-56D5-7050-8F01CC92BCBA}"/>
          </ac:spMkLst>
        </pc:spChg>
      </pc:sldChg>
      <pc:sldChg chg="modSp new mod">
        <pc:chgData name="Isa Stein" userId="820c21f0-07be-4c9a-b2a0-6672ba819062" providerId="ADAL" clId="{229D1505-E321-481D-980C-757A2526781C}" dt="2024-05-28T19:39:07.228" v="520" actId="20577"/>
        <pc:sldMkLst>
          <pc:docMk/>
          <pc:sldMk cId="3363269929" sldId="272"/>
        </pc:sldMkLst>
        <pc:spChg chg="mod">
          <ac:chgData name="Isa Stein" userId="820c21f0-07be-4c9a-b2a0-6672ba819062" providerId="ADAL" clId="{229D1505-E321-481D-980C-757A2526781C}" dt="2024-05-28T19:38:36.497" v="481" actId="20577"/>
          <ac:spMkLst>
            <pc:docMk/>
            <pc:sldMk cId="3363269929" sldId="272"/>
            <ac:spMk id="2" creationId="{9CE17DB4-B868-93C7-B4DE-0C1BD189294B}"/>
          </ac:spMkLst>
        </pc:spChg>
        <pc:spChg chg="mod">
          <ac:chgData name="Isa Stein" userId="820c21f0-07be-4c9a-b2a0-6672ba819062" providerId="ADAL" clId="{229D1505-E321-481D-980C-757A2526781C}" dt="2024-05-28T19:39:07.228" v="520" actId="20577"/>
          <ac:spMkLst>
            <pc:docMk/>
            <pc:sldMk cId="3363269929" sldId="272"/>
            <ac:spMk id="3" creationId="{32D5DD4B-1962-CE54-E44A-1877E5D41CA5}"/>
          </ac:spMkLst>
        </pc:spChg>
      </pc:sldChg>
      <pc:sldChg chg="modSp add mod ord">
        <pc:chgData name="Isa Stein" userId="820c21f0-07be-4c9a-b2a0-6672ba819062" providerId="ADAL" clId="{229D1505-E321-481D-980C-757A2526781C}" dt="2024-05-28T19:39:29.751" v="526"/>
        <pc:sldMkLst>
          <pc:docMk/>
          <pc:sldMk cId="988330690" sldId="273"/>
        </pc:sldMkLst>
        <pc:spChg chg="mod">
          <ac:chgData name="Isa Stein" userId="820c21f0-07be-4c9a-b2a0-6672ba819062" providerId="ADAL" clId="{229D1505-E321-481D-980C-757A2526781C}" dt="2024-05-28T19:39:29.751" v="526"/>
          <ac:spMkLst>
            <pc:docMk/>
            <pc:sldMk cId="988330690" sldId="273"/>
            <ac:spMk id="2" creationId="{AF56E7E5-1F88-56D5-7050-8F01CC92BCBA}"/>
          </ac:spMkLst>
        </pc:spChg>
      </pc:sldChg>
      <pc:sldChg chg="modSp add mod">
        <pc:chgData name="Isa Stein" userId="820c21f0-07be-4c9a-b2a0-6672ba819062" providerId="ADAL" clId="{229D1505-E321-481D-980C-757A2526781C}" dt="2024-05-28T19:39:47.128" v="530"/>
        <pc:sldMkLst>
          <pc:docMk/>
          <pc:sldMk cId="768009341" sldId="274"/>
        </pc:sldMkLst>
        <pc:spChg chg="mod">
          <ac:chgData name="Isa Stein" userId="820c21f0-07be-4c9a-b2a0-6672ba819062" providerId="ADAL" clId="{229D1505-E321-481D-980C-757A2526781C}" dt="2024-05-28T19:39:47.128" v="530"/>
          <ac:spMkLst>
            <pc:docMk/>
            <pc:sldMk cId="768009341" sldId="274"/>
            <ac:spMk id="2" creationId="{AF56E7E5-1F88-56D5-7050-8F01CC92BCBA}"/>
          </ac:spMkLst>
        </pc:spChg>
      </pc:sldChg>
      <pc:sldChg chg="modSp add mod">
        <pc:chgData name="Isa Stein" userId="820c21f0-07be-4c9a-b2a0-6672ba819062" providerId="ADAL" clId="{229D1505-E321-481D-980C-757A2526781C}" dt="2024-05-28T19:40:06.883" v="535" actId="20577"/>
        <pc:sldMkLst>
          <pc:docMk/>
          <pc:sldMk cId="892116792" sldId="275"/>
        </pc:sldMkLst>
        <pc:spChg chg="mod">
          <ac:chgData name="Isa Stein" userId="820c21f0-07be-4c9a-b2a0-6672ba819062" providerId="ADAL" clId="{229D1505-E321-481D-980C-757A2526781C}" dt="2024-05-28T19:40:06.883" v="535" actId="20577"/>
          <ac:spMkLst>
            <pc:docMk/>
            <pc:sldMk cId="892116792" sldId="275"/>
            <ac:spMk id="2" creationId="{AF56E7E5-1F88-56D5-7050-8F01CC92BCBA}"/>
          </ac:spMkLst>
        </pc:spChg>
      </pc:sldChg>
      <pc:sldChg chg="modSp add mod">
        <pc:chgData name="Isa Stein" userId="820c21f0-07be-4c9a-b2a0-6672ba819062" providerId="ADAL" clId="{229D1505-E321-481D-980C-757A2526781C}" dt="2024-05-28T19:41:03.891" v="706" actId="20577"/>
        <pc:sldMkLst>
          <pc:docMk/>
          <pc:sldMk cId="1133019062" sldId="276"/>
        </pc:sldMkLst>
        <pc:spChg chg="mod">
          <ac:chgData name="Isa Stein" userId="820c21f0-07be-4c9a-b2a0-6672ba819062" providerId="ADAL" clId="{229D1505-E321-481D-980C-757A2526781C}" dt="2024-05-28T19:41:03.891" v="706" actId="20577"/>
          <ac:spMkLst>
            <pc:docMk/>
            <pc:sldMk cId="1133019062" sldId="276"/>
            <ac:spMk id="2" creationId="{AF56E7E5-1F88-56D5-7050-8F01CC92BCBA}"/>
          </ac:spMkLst>
        </pc:spChg>
      </pc:sldChg>
      <pc:sldChg chg="modSp add del mod">
        <pc:chgData name="Isa Stein" userId="820c21f0-07be-4c9a-b2a0-6672ba819062" providerId="ADAL" clId="{229D1505-E321-481D-980C-757A2526781C}" dt="2024-05-28T19:41:23.468" v="732" actId="2696"/>
        <pc:sldMkLst>
          <pc:docMk/>
          <pc:sldMk cId="4139640668" sldId="277"/>
        </pc:sldMkLst>
        <pc:spChg chg="mod">
          <ac:chgData name="Isa Stein" userId="820c21f0-07be-4c9a-b2a0-6672ba819062" providerId="ADAL" clId="{229D1505-E321-481D-980C-757A2526781C}" dt="2024-05-28T19:41:20.210" v="731" actId="20577"/>
          <ac:spMkLst>
            <pc:docMk/>
            <pc:sldMk cId="4139640668" sldId="277"/>
            <ac:spMk id="2" creationId="{AF56E7E5-1F88-56D5-7050-8F01CC92BCBA}"/>
          </ac:spMkLst>
        </pc:spChg>
      </pc:sldChg>
    </pc:docChg>
  </pc:docChgLst>
  <pc:docChgLst>
    <pc:chgData name="Isa Stein" userId="820c21f0-07be-4c9a-b2a0-6672ba819062" providerId="ADAL" clId="{4B692529-D3E7-4B4F-8366-E5361EF7F2B7}"/>
    <pc:docChg chg="undo custSel delSld modSld">
      <pc:chgData name="Isa Stein" userId="820c21f0-07be-4c9a-b2a0-6672ba819062" providerId="ADAL" clId="{4B692529-D3E7-4B4F-8366-E5361EF7F2B7}" dt="2024-06-19T21:49:57.523" v="6187"/>
      <pc:docMkLst>
        <pc:docMk/>
      </pc:docMkLst>
      <pc:sldChg chg="modSp mod">
        <pc:chgData name="Isa Stein" userId="820c21f0-07be-4c9a-b2a0-6672ba819062" providerId="ADAL" clId="{4B692529-D3E7-4B4F-8366-E5361EF7F2B7}" dt="2024-05-29T14:17:16.303" v="36" actId="14100"/>
        <pc:sldMkLst>
          <pc:docMk/>
          <pc:sldMk cId="515440089" sldId="263"/>
        </pc:sldMkLst>
        <pc:spChg chg="mod">
          <ac:chgData name="Isa Stein" userId="820c21f0-07be-4c9a-b2a0-6672ba819062" providerId="ADAL" clId="{4B692529-D3E7-4B4F-8366-E5361EF7F2B7}" dt="2024-05-29T14:17:16.303" v="36" actId="14100"/>
          <ac:spMkLst>
            <pc:docMk/>
            <pc:sldMk cId="515440089" sldId="263"/>
            <ac:spMk id="2" creationId="{0906307D-8AE4-0C88-994D-109D68FE89D7}"/>
          </ac:spMkLst>
        </pc:spChg>
      </pc:sldChg>
      <pc:sldChg chg="modSp mod">
        <pc:chgData name="Isa Stein" userId="820c21f0-07be-4c9a-b2a0-6672ba819062" providerId="ADAL" clId="{4B692529-D3E7-4B4F-8366-E5361EF7F2B7}" dt="2024-06-18T21:19:15.178" v="5864" actId="27636"/>
        <pc:sldMkLst>
          <pc:docMk/>
          <pc:sldMk cId="3095839721" sldId="265"/>
        </pc:sldMkLst>
        <pc:spChg chg="mod">
          <ac:chgData name="Isa Stein" userId="820c21f0-07be-4c9a-b2a0-6672ba819062" providerId="ADAL" clId="{4B692529-D3E7-4B4F-8366-E5361EF7F2B7}" dt="2024-06-18T21:19:15.178" v="5864" actId="27636"/>
          <ac:spMkLst>
            <pc:docMk/>
            <pc:sldMk cId="3095839721" sldId="265"/>
            <ac:spMk id="3" creationId="{713C9D21-13E9-7496-53B5-285A2D44005B}"/>
          </ac:spMkLst>
        </pc:spChg>
      </pc:sldChg>
      <pc:sldChg chg="modSp mod">
        <pc:chgData name="Isa Stein" userId="820c21f0-07be-4c9a-b2a0-6672ba819062" providerId="ADAL" clId="{4B692529-D3E7-4B4F-8366-E5361EF7F2B7}" dt="2024-06-19T15:49:05.660" v="6184" actId="1076"/>
        <pc:sldMkLst>
          <pc:docMk/>
          <pc:sldMk cId="1403789617" sldId="266"/>
        </pc:sldMkLst>
        <pc:spChg chg="mod">
          <ac:chgData name="Isa Stein" userId="820c21f0-07be-4c9a-b2a0-6672ba819062" providerId="ADAL" clId="{4B692529-D3E7-4B4F-8366-E5361EF7F2B7}" dt="2024-06-19T15:49:05.660" v="6184" actId="1076"/>
          <ac:spMkLst>
            <pc:docMk/>
            <pc:sldMk cId="1403789617" sldId="266"/>
            <ac:spMk id="2" creationId="{ABB5F4F9-0821-9B17-625A-A4669F998890}"/>
          </ac:spMkLst>
        </pc:spChg>
        <pc:spChg chg="mod">
          <ac:chgData name="Isa Stein" userId="820c21f0-07be-4c9a-b2a0-6672ba819062" providerId="ADAL" clId="{4B692529-D3E7-4B4F-8366-E5361EF7F2B7}" dt="2024-06-19T15:48:57.481" v="6183" actId="1076"/>
          <ac:spMkLst>
            <pc:docMk/>
            <pc:sldMk cId="1403789617" sldId="266"/>
            <ac:spMk id="3" creationId="{E544E305-73BE-6B3F-6AF3-F8D2E2C53E8E}"/>
          </ac:spMkLst>
        </pc:spChg>
      </pc:sldChg>
      <pc:sldChg chg="modSp mod">
        <pc:chgData name="Isa Stein" userId="820c21f0-07be-4c9a-b2a0-6672ba819062" providerId="ADAL" clId="{4B692529-D3E7-4B4F-8366-E5361EF7F2B7}" dt="2024-06-19T21:49:57.523" v="6187"/>
        <pc:sldMkLst>
          <pc:docMk/>
          <pc:sldMk cId="2583306903" sldId="267"/>
        </pc:sldMkLst>
        <pc:spChg chg="mod">
          <ac:chgData name="Isa Stein" userId="820c21f0-07be-4c9a-b2a0-6672ba819062" providerId="ADAL" clId="{4B692529-D3E7-4B4F-8366-E5361EF7F2B7}" dt="2024-06-19T21:49:57.523" v="6187"/>
          <ac:spMkLst>
            <pc:docMk/>
            <pc:sldMk cId="2583306903" sldId="267"/>
            <ac:spMk id="3" creationId="{713C9D21-13E9-7496-53B5-285A2D44005B}"/>
          </ac:spMkLst>
        </pc:spChg>
      </pc:sldChg>
      <pc:sldChg chg="modSp mod">
        <pc:chgData name="Isa Stein" userId="820c21f0-07be-4c9a-b2a0-6672ba819062" providerId="ADAL" clId="{4B692529-D3E7-4B4F-8366-E5361EF7F2B7}" dt="2024-06-18T20:39:36.661" v="913" actId="20577"/>
        <pc:sldMkLst>
          <pc:docMk/>
          <pc:sldMk cId="902773253" sldId="269"/>
        </pc:sldMkLst>
        <pc:spChg chg="mod">
          <ac:chgData name="Isa Stein" userId="820c21f0-07be-4c9a-b2a0-6672ba819062" providerId="ADAL" clId="{4B692529-D3E7-4B4F-8366-E5361EF7F2B7}" dt="2024-06-18T20:39:36.661" v="913" actId="20577"/>
          <ac:spMkLst>
            <pc:docMk/>
            <pc:sldMk cId="902773253" sldId="269"/>
            <ac:spMk id="3" creationId="{713C9D21-13E9-7496-53B5-285A2D44005B}"/>
          </ac:spMkLst>
        </pc:spChg>
      </pc:sldChg>
      <pc:sldChg chg="modSp mod">
        <pc:chgData name="Isa Stein" userId="820c21f0-07be-4c9a-b2a0-6672ba819062" providerId="ADAL" clId="{4B692529-D3E7-4B4F-8366-E5361EF7F2B7}" dt="2024-06-18T21:21:25.834" v="6178" actId="20577"/>
        <pc:sldMkLst>
          <pc:docMk/>
          <pc:sldMk cId="2231122440" sldId="270"/>
        </pc:sldMkLst>
        <pc:spChg chg="mod">
          <ac:chgData name="Isa Stein" userId="820c21f0-07be-4c9a-b2a0-6672ba819062" providerId="ADAL" clId="{4B692529-D3E7-4B4F-8366-E5361EF7F2B7}" dt="2024-06-18T21:21:25.834" v="6178" actId="20577"/>
          <ac:spMkLst>
            <pc:docMk/>
            <pc:sldMk cId="2231122440" sldId="270"/>
            <ac:spMk id="3" creationId="{713C9D21-13E9-7496-53B5-285A2D44005B}"/>
          </ac:spMkLst>
        </pc:spChg>
      </pc:sldChg>
      <pc:sldChg chg="modSp mod">
        <pc:chgData name="Isa Stein" userId="820c21f0-07be-4c9a-b2a0-6672ba819062" providerId="ADAL" clId="{4B692529-D3E7-4B4F-8366-E5361EF7F2B7}" dt="2024-06-18T20:59:20.655" v="2615" actId="20577"/>
        <pc:sldMkLst>
          <pc:docMk/>
          <pc:sldMk cId="1637751890" sldId="271"/>
        </pc:sldMkLst>
        <pc:spChg chg="mod">
          <ac:chgData name="Isa Stein" userId="820c21f0-07be-4c9a-b2a0-6672ba819062" providerId="ADAL" clId="{4B692529-D3E7-4B4F-8366-E5361EF7F2B7}" dt="2024-06-18T20:59:20.655" v="2615" actId="20577"/>
          <ac:spMkLst>
            <pc:docMk/>
            <pc:sldMk cId="1637751890" sldId="271"/>
            <ac:spMk id="3" creationId="{713C9D21-13E9-7496-53B5-285A2D44005B}"/>
          </ac:spMkLst>
        </pc:spChg>
      </pc:sldChg>
      <pc:sldChg chg="modSp mod">
        <pc:chgData name="Isa Stein" userId="820c21f0-07be-4c9a-b2a0-6672ba819062" providerId="ADAL" clId="{4B692529-D3E7-4B4F-8366-E5361EF7F2B7}" dt="2024-06-18T21:05:13.597" v="3792" actId="27636"/>
        <pc:sldMkLst>
          <pc:docMk/>
          <pc:sldMk cId="988330690" sldId="273"/>
        </pc:sldMkLst>
        <pc:spChg chg="mod">
          <ac:chgData name="Isa Stein" userId="820c21f0-07be-4c9a-b2a0-6672ba819062" providerId="ADAL" clId="{4B692529-D3E7-4B4F-8366-E5361EF7F2B7}" dt="2024-06-18T21:05:13.597" v="3792" actId="27636"/>
          <ac:spMkLst>
            <pc:docMk/>
            <pc:sldMk cId="988330690" sldId="273"/>
            <ac:spMk id="3" creationId="{713C9D21-13E9-7496-53B5-285A2D44005B}"/>
          </ac:spMkLst>
        </pc:spChg>
      </pc:sldChg>
      <pc:sldChg chg="modSp mod">
        <pc:chgData name="Isa Stein" userId="820c21f0-07be-4c9a-b2a0-6672ba819062" providerId="ADAL" clId="{4B692529-D3E7-4B4F-8366-E5361EF7F2B7}" dt="2024-06-18T21:10:13.259" v="4910" actId="20577"/>
        <pc:sldMkLst>
          <pc:docMk/>
          <pc:sldMk cId="768009341" sldId="274"/>
        </pc:sldMkLst>
        <pc:spChg chg="mod">
          <ac:chgData name="Isa Stein" userId="820c21f0-07be-4c9a-b2a0-6672ba819062" providerId="ADAL" clId="{4B692529-D3E7-4B4F-8366-E5361EF7F2B7}" dt="2024-06-18T21:10:13.259" v="4910" actId="20577"/>
          <ac:spMkLst>
            <pc:docMk/>
            <pc:sldMk cId="768009341" sldId="274"/>
            <ac:spMk id="3" creationId="{713C9D21-13E9-7496-53B5-285A2D44005B}"/>
          </ac:spMkLst>
        </pc:spChg>
      </pc:sldChg>
      <pc:sldChg chg="modSp mod">
        <pc:chgData name="Isa Stein" userId="820c21f0-07be-4c9a-b2a0-6672ba819062" providerId="ADAL" clId="{4B692529-D3E7-4B4F-8366-E5361EF7F2B7}" dt="2024-06-18T21:14:59.931" v="5786" actId="20577"/>
        <pc:sldMkLst>
          <pc:docMk/>
          <pc:sldMk cId="892116792" sldId="275"/>
        </pc:sldMkLst>
        <pc:spChg chg="mod">
          <ac:chgData name="Isa Stein" userId="820c21f0-07be-4c9a-b2a0-6672ba819062" providerId="ADAL" clId="{4B692529-D3E7-4B4F-8366-E5361EF7F2B7}" dt="2024-06-18T21:14:59.931" v="5786" actId="20577"/>
          <ac:spMkLst>
            <pc:docMk/>
            <pc:sldMk cId="892116792" sldId="275"/>
            <ac:spMk id="3" creationId="{713C9D21-13E9-7496-53B5-285A2D44005B}"/>
          </ac:spMkLst>
        </pc:spChg>
      </pc:sldChg>
      <pc:sldChg chg="modSp del mod">
        <pc:chgData name="Isa Stein" userId="820c21f0-07be-4c9a-b2a0-6672ba819062" providerId="ADAL" clId="{4B692529-D3E7-4B4F-8366-E5361EF7F2B7}" dt="2024-06-18T21:16:06.608" v="5812" actId="2696"/>
        <pc:sldMkLst>
          <pc:docMk/>
          <pc:sldMk cId="1133019062" sldId="276"/>
        </pc:sldMkLst>
        <pc:spChg chg="mod">
          <ac:chgData name="Isa Stein" userId="820c21f0-07be-4c9a-b2a0-6672ba819062" providerId="ADAL" clId="{4B692529-D3E7-4B4F-8366-E5361EF7F2B7}" dt="2024-06-18T21:15:46.474" v="5811" actId="14100"/>
          <ac:spMkLst>
            <pc:docMk/>
            <pc:sldMk cId="1133019062" sldId="276"/>
            <ac:spMk id="3" creationId="{713C9D21-13E9-7496-53B5-285A2D44005B}"/>
          </ac:spMkLst>
        </pc:sp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70C7C7-D280-1704-AE04-F679A37E56F4}"/>
              </a:ext>
            </a:extLst>
          </p:cNvPr>
          <p:cNvPicPr>
            <a:picLocks noChangeAspect="1"/>
          </p:cNvPicPr>
          <p:nvPr userDrawn="1"/>
        </p:nvPicPr>
        <p:blipFill>
          <a:blip r:embed="rId2">
            <a:duotone>
              <a:prstClr val="black"/>
              <a:srgbClr val="045FC4">
                <a:tint val="45000"/>
                <a:satMod val="400000"/>
              </a:srgbClr>
            </a:duotone>
            <a:extLst>
              <a:ext uri="{BEBA8EAE-BF5A-486C-A8C5-ECC9F3942E4B}">
                <a14:imgProps xmlns:a14="http://schemas.microsoft.com/office/drawing/2010/main">
                  <a14:imgLayer r:embed="rId3">
                    <a14:imgEffect>
                      <a14:colorTemperature colorTemp="11200"/>
                    </a14:imgEffect>
                    <a14:imgEffect>
                      <a14:brightnessContrast bright="-40000" contrast="20000"/>
                    </a14:imgEffect>
                  </a14:imgLayer>
                </a14:imgProps>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BD0F6579-7492-0E9F-C32B-431F1AAB4C0C}"/>
              </a:ext>
            </a:extLst>
          </p:cNvPr>
          <p:cNvSpPr/>
          <p:nvPr userDrawn="1"/>
        </p:nvSpPr>
        <p:spPr>
          <a:xfrm>
            <a:off x="0" y="0"/>
            <a:ext cx="12192000" cy="6858000"/>
          </a:xfrm>
          <a:prstGeom prst="rect">
            <a:avLst/>
          </a:prstGeom>
          <a:solidFill>
            <a:srgbClr val="004181">
              <a:alpha val="36000"/>
            </a:srgbClr>
          </a:solidFill>
          <a:ln w="12700" cap="flat" cmpd="sng" algn="ctr">
            <a:solidFill>
              <a:srgbClr val="15D1B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1D79B-014D-8291-B34F-729E8A0376E9}"/>
              </a:ext>
            </a:extLst>
          </p:cNvPr>
          <p:cNvSpPr>
            <a:spLocks noGrp="1"/>
          </p:cNvSpPr>
          <p:nvPr>
            <p:ph type="ctrTitle" hasCustomPrompt="1"/>
          </p:nvPr>
        </p:nvSpPr>
        <p:spPr>
          <a:xfrm>
            <a:off x="1524000" y="2520156"/>
            <a:ext cx="7239000" cy="2387600"/>
          </a:xfrm>
        </p:spPr>
        <p:txBody>
          <a:bodyPr anchor="b">
            <a:normAutofit/>
          </a:bodyPr>
          <a:lstStyle>
            <a:lvl1pPr algn="l">
              <a:defRPr sz="4800" cap="all" baseline="0">
                <a:solidFill>
                  <a:schemeClr val="bg1"/>
                </a:solidFill>
                <a:latin typeface="Arial Black" panose="020B0A04020102020204" pitchFamily="34" charset="0"/>
              </a:defRPr>
            </a:lvl1pPr>
          </a:lstStyle>
          <a:p>
            <a:r>
              <a:rPr lang="en-US" dirty="0"/>
              <a:t>TITLE</a:t>
            </a:r>
          </a:p>
        </p:txBody>
      </p:sp>
      <p:sp>
        <p:nvSpPr>
          <p:cNvPr id="3" name="Subtitle 2">
            <a:extLst>
              <a:ext uri="{FF2B5EF4-FFF2-40B4-BE49-F238E27FC236}">
                <a16:creationId xmlns:a16="http://schemas.microsoft.com/office/drawing/2014/main" id="{ADB62324-9ECC-7DA6-014F-F16C17E85F1D}"/>
              </a:ext>
            </a:extLst>
          </p:cNvPr>
          <p:cNvSpPr>
            <a:spLocks noGrp="1"/>
          </p:cNvSpPr>
          <p:nvPr>
            <p:ph type="subTitle" idx="1" hasCustomPrompt="1"/>
          </p:nvPr>
        </p:nvSpPr>
        <p:spPr>
          <a:xfrm>
            <a:off x="1524000" y="4928394"/>
            <a:ext cx="7239000" cy="511174"/>
          </a:xfrm>
        </p:spPr>
        <p:txBody>
          <a:bodyPr>
            <a:normAutofit/>
          </a:bodyPr>
          <a:lstStyle>
            <a:lvl1pPr marL="0" indent="0" algn="l">
              <a:buNone/>
              <a:defRPr sz="2000" b="1" cap="all"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DATE OR YEAR </a:t>
            </a:r>
          </a:p>
        </p:txBody>
      </p:sp>
      <p:pic>
        <p:nvPicPr>
          <p:cNvPr id="9" name="Picture 8" descr="A black and white logo&#10;&#10;Description automatically generated">
            <a:extLst>
              <a:ext uri="{FF2B5EF4-FFF2-40B4-BE49-F238E27FC236}">
                <a16:creationId xmlns:a16="http://schemas.microsoft.com/office/drawing/2014/main" id="{6E49F923-719E-F2A3-E765-B977A4ADDACC}"/>
              </a:ext>
            </a:extLst>
          </p:cNvPr>
          <p:cNvPicPr>
            <a:picLocks noChangeAspect="1"/>
          </p:cNvPicPr>
          <p:nvPr userDrawn="1"/>
        </p:nvPicPr>
        <p:blipFill>
          <a:blip r:embed="rId4"/>
          <a:stretch>
            <a:fillRect/>
          </a:stretch>
        </p:blipFill>
        <p:spPr>
          <a:xfrm>
            <a:off x="8995301" y="5719313"/>
            <a:ext cx="2704351" cy="697542"/>
          </a:xfrm>
          <a:prstGeom prst="rect">
            <a:avLst/>
          </a:prstGeom>
        </p:spPr>
      </p:pic>
    </p:spTree>
    <p:extLst>
      <p:ext uri="{BB962C8B-B14F-4D97-AF65-F5344CB8AC3E}">
        <p14:creationId xmlns:p14="http://schemas.microsoft.com/office/powerpoint/2010/main" val="1631216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3FF17-6B53-055C-C520-A92F66463C2B}"/>
              </a:ext>
            </a:extLst>
          </p:cNvPr>
          <p:cNvSpPr>
            <a:spLocks noGrp="1"/>
          </p:cNvSpPr>
          <p:nvPr>
            <p:ph type="title"/>
          </p:nvPr>
        </p:nvSpPr>
        <p:spPr>
          <a:xfrm>
            <a:off x="838200" y="365125"/>
            <a:ext cx="10515600" cy="612775"/>
          </a:xfrm>
        </p:spPr>
        <p:txBody>
          <a:bodyPr/>
          <a:lstStyle>
            <a:lvl1pPr>
              <a:defRPr cap="all" baseline="0"/>
            </a:lvl1pPr>
          </a:lstStyle>
          <a:p>
            <a:r>
              <a:rPr lang="en-US" dirty="0"/>
              <a:t>Click to edit Master title style</a:t>
            </a:r>
          </a:p>
        </p:txBody>
      </p:sp>
      <p:pic>
        <p:nvPicPr>
          <p:cNvPr id="6" name="Picture 5" descr="A black and blue logo&#10;&#10;Description automatically generated">
            <a:extLst>
              <a:ext uri="{FF2B5EF4-FFF2-40B4-BE49-F238E27FC236}">
                <a16:creationId xmlns:a16="http://schemas.microsoft.com/office/drawing/2014/main" id="{83D38F94-B168-7A3A-05A3-978FF82D41AB}"/>
              </a:ext>
            </a:extLst>
          </p:cNvPr>
          <p:cNvPicPr>
            <a:picLocks noChangeAspect="1"/>
          </p:cNvPicPr>
          <p:nvPr userDrawn="1"/>
        </p:nvPicPr>
        <p:blipFill>
          <a:blip r:embed="rId2"/>
          <a:stretch>
            <a:fillRect/>
          </a:stretch>
        </p:blipFill>
        <p:spPr>
          <a:xfrm>
            <a:off x="9428671" y="5916592"/>
            <a:ext cx="2333020" cy="601763"/>
          </a:xfrm>
          <a:prstGeom prst="rect">
            <a:avLst/>
          </a:prstGeom>
        </p:spPr>
      </p:pic>
    </p:spTree>
    <p:extLst>
      <p:ext uri="{BB962C8B-B14F-4D97-AF65-F5344CB8AC3E}">
        <p14:creationId xmlns:p14="http://schemas.microsoft.com/office/powerpoint/2010/main" val="22239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black and blue logo&#10;&#10;Description automatically generated">
            <a:extLst>
              <a:ext uri="{FF2B5EF4-FFF2-40B4-BE49-F238E27FC236}">
                <a16:creationId xmlns:a16="http://schemas.microsoft.com/office/drawing/2014/main" id="{79D2333F-5656-E682-6173-AC7DECB4F7E7}"/>
              </a:ext>
            </a:extLst>
          </p:cNvPr>
          <p:cNvPicPr>
            <a:picLocks noChangeAspect="1"/>
          </p:cNvPicPr>
          <p:nvPr userDrawn="1"/>
        </p:nvPicPr>
        <p:blipFill>
          <a:blip r:embed="rId2"/>
          <a:stretch>
            <a:fillRect/>
          </a:stretch>
        </p:blipFill>
        <p:spPr>
          <a:xfrm>
            <a:off x="9428671" y="5916592"/>
            <a:ext cx="2333020" cy="601763"/>
          </a:xfrm>
          <a:prstGeom prst="rect">
            <a:avLst/>
          </a:prstGeom>
        </p:spPr>
      </p:pic>
    </p:spTree>
    <p:extLst>
      <p:ext uri="{BB962C8B-B14F-4D97-AF65-F5344CB8AC3E}">
        <p14:creationId xmlns:p14="http://schemas.microsoft.com/office/powerpoint/2010/main" val="3847464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hank You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70C7C7-D280-1704-AE04-F679A37E56F4}"/>
              </a:ext>
            </a:extLst>
          </p:cNvPr>
          <p:cNvPicPr>
            <a:picLocks noChangeAspect="1"/>
          </p:cNvPicPr>
          <p:nvPr userDrawn="1"/>
        </p:nvPicPr>
        <p:blipFill>
          <a:blip r:embed="rId2">
            <a:duotone>
              <a:prstClr val="black"/>
              <a:srgbClr val="045FC4">
                <a:tint val="45000"/>
                <a:satMod val="400000"/>
              </a:srgbClr>
            </a:duotone>
            <a:extLst>
              <a:ext uri="{BEBA8EAE-BF5A-486C-A8C5-ECC9F3942E4B}">
                <a14:imgProps xmlns:a14="http://schemas.microsoft.com/office/drawing/2010/main">
                  <a14:imgLayer r:embed="rId3">
                    <a14:imgEffect>
                      <a14:colorTemperature colorTemp="11200"/>
                    </a14:imgEffect>
                    <a14:imgEffect>
                      <a14:brightnessContrast bright="-40000" contrast="20000"/>
                    </a14:imgEffect>
                  </a14:imgLayer>
                </a14:imgProps>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BD0F6579-7492-0E9F-C32B-431F1AAB4C0C}"/>
              </a:ext>
            </a:extLst>
          </p:cNvPr>
          <p:cNvSpPr/>
          <p:nvPr userDrawn="1"/>
        </p:nvSpPr>
        <p:spPr>
          <a:xfrm>
            <a:off x="0" y="0"/>
            <a:ext cx="12192000" cy="6858000"/>
          </a:xfrm>
          <a:prstGeom prst="rect">
            <a:avLst/>
          </a:prstGeom>
          <a:solidFill>
            <a:srgbClr val="004181">
              <a:alpha val="36000"/>
            </a:srgbClr>
          </a:solidFill>
          <a:ln w="12700" cap="flat" cmpd="sng" algn="ctr">
            <a:solidFill>
              <a:srgbClr val="15D1B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1D79B-014D-8291-B34F-729E8A0376E9}"/>
              </a:ext>
            </a:extLst>
          </p:cNvPr>
          <p:cNvSpPr>
            <a:spLocks noGrp="1"/>
          </p:cNvSpPr>
          <p:nvPr>
            <p:ph type="ctrTitle" hasCustomPrompt="1"/>
          </p:nvPr>
        </p:nvSpPr>
        <p:spPr>
          <a:xfrm>
            <a:off x="0" y="2211957"/>
            <a:ext cx="12192000" cy="836043"/>
          </a:xfrm>
        </p:spPr>
        <p:txBody>
          <a:bodyPr anchor="b">
            <a:normAutofit/>
          </a:bodyPr>
          <a:lstStyle>
            <a:lvl1pPr algn="ctr">
              <a:defRPr sz="4800" cap="all" baseline="0">
                <a:solidFill>
                  <a:schemeClr val="bg1"/>
                </a:solidFill>
                <a:latin typeface="Arial Black" panose="020B0A04020102020204" pitchFamily="34" charset="0"/>
              </a:defRPr>
            </a:lvl1pPr>
          </a:lstStyle>
          <a:p>
            <a:r>
              <a:rPr lang="en-US" dirty="0"/>
              <a:t>TITLE</a:t>
            </a:r>
          </a:p>
        </p:txBody>
      </p:sp>
      <p:sp>
        <p:nvSpPr>
          <p:cNvPr id="3" name="Subtitle 2">
            <a:extLst>
              <a:ext uri="{FF2B5EF4-FFF2-40B4-BE49-F238E27FC236}">
                <a16:creationId xmlns:a16="http://schemas.microsoft.com/office/drawing/2014/main" id="{ADB62324-9ECC-7DA6-014F-F16C17E85F1D}"/>
              </a:ext>
            </a:extLst>
          </p:cNvPr>
          <p:cNvSpPr>
            <a:spLocks noGrp="1"/>
          </p:cNvSpPr>
          <p:nvPr>
            <p:ph type="subTitle" idx="1" hasCustomPrompt="1"/>
          </p:nvPr>
        </p:nvSpPr>
        <p:spPr>
          <a:xfrm>
            <a:off x="2717800" y="3173413"/>
            <a:ext cx="7239000" cy="511174"/>
          </a:xfrm>
        </p:spPr>
        <p:txBody>
          <a:bodyPr>
            <a:normAutofit/>
          </a:bodyPr>
          <a:lstStyle>
            <a:lvl1pPr marL="0" indent="0" algn="ctr">
              <a:buNone/>
              <a:defRPr sz="2000" b="1" cap="all"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9" name="Picture 8" descr="A black and white logo&#10;&#10;Description automatically generated">
            <a:extLst>
              <a:ext uri="{FF2B5EF4-FFF2-40B4-BE49-F238E27FC236}">
                <a16:creationId xmlns:a16="http://schemas.microsoft.com/office/drawing/2014/main" id="{6E49F923-719E-F2A3-E765-B977A4ADDACC}"/>
              </a:ext>
            </a:extLst>
          </p:cNvPr>
          <p:cNvPicPr>
            <a:picLocks noChangeAspect="1"/>
          </p:cNvPicPr>
          <p:nvPr userDrawn="1"/>
        </p:nvPicPr>
        <p:blipFill>
          <a:blip r:embed="rId4"/>
          <a:stretch>
            <a:fillRect/>
          </a:stretch>
        </p:blipFill>
        <p:spPr>
          <a:xfrm>
            <a:off x="8995301" y="5719313"/>
            <a:ext cx="2704351" cy="697542"/>
          </a:xfrm>
          <a:prstGeom prst="rect">
            <a:avLst/>
          </a:prstGeom>
        </p:spPr>
      </p:pic>
    </p:spTree>
    <p:extLst>
      <p:ext uri="{BB962C8B-B14F-4D97-AF65-F5344CB8AC3E}">
        <p14:creationId xmlns:p14="http://schemas.microsoft.com/office/powerpoint/2010/main" val="2185739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E53B73-5788-3FE1-BF5F-3E586E741A2C}"/>
              </a:ext>
            </a:extLst>
          </p:cNvPr>
          <p:cNvPicPr>
            <a:picLocks noChangeAspect="1"/>
          </p:cNvPicPr>
          <p:nvPr userDrawn="1"/>
        </p:nvPicPr>
        <p:blipFill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11200"/>
                    </a14:imgEffect>
                    <a14:imgEffect>
                      <a14:brightnessContrast bright="-40000" contrast="20000"/>
                    </a14:imgEffect>
                  </a14:imgLayer>
                </a14:imgProps>
              </a:ext>
            </a:extLst>
          </a:blip>
          <a:srcRect l="66186" r="12343"/>
          <a:stretch/>
        </p:blipFill>
        <p:spPr>
          <a:xfrm>
            <a:off x="0" y="0"/>
            <a:ext cx="2617691" cy="6858000"/>
          </a:xfrm>
          <a:prstGeom prst="rect">
            <a:avLst/>
          </a:prstGeom>
        </p:spPr>
      </p:pic>
      <p:sp>
        <p:nvSpPr>
          <p:cNvPr id="3" name="Rectangle 2">
            <a:extLst>
              <a:ext uri="{FF2B5EF4-FFF2-40B4-BE49-F238E27FC236}">
                <a16:creationId xmlns:a16="http://schemas.microsoft.com/office/drawing/2014/main" id="{59469B4A-CF67-F928-A24B-6710FB65F73F}"/>
              </a:ext>
            </a:extLst>
          </p:cNvPr>
          <p:cNvSpPr/>
          <p:nvPr userDrawn="1"/>
        </p:nvSpPr>
        <p:spPr>
          <a:xfrm>
            <a:off x="-1" y="0"/>
            <a:ext cx="2617691" cy="6858000"/>
          </a:xfrm>
          <a:prstGeom prst="rect">
            <a:avLst/>
          </a:prstGeom>
          <a:solidFill>
            <a:srgbClr val="004181">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4563E6A-FEE3-3CFD-74FE-CCA3952BB4BA}"/>
              </a:ext>
            </a:extLst>
          </p:cNvPr>
          <p:cNvSpPr/>
          <p:nvPr userDrawn="1"/>
        </p:nvSpPr>
        <p:spPr>
          <a:xfrm>
            <a:off x="3467441" y="2206204"/>
            <a:ext cx="3083386" cy="1222796"/>
          </a:xfrm>
          <a:prstGeom prst="rect">
            <a:avLst/>
          </a:prstGeom>
        </p:spPr>
        <p:txBody>
          <a:bodyPr spcFirstLastPara="0" lIns="95250" tIns="95250" rIns="95250" bIns="0" anchor="t"/>
          <a:lstStyle/>
          <a:p>
            <a:pPr marL="457200" indent="-457200" algn="l" hangingPunct="0">
              <a:lnSpc>
                <a:spcPct val="100000"/>
              </a:lnSpc>
              <a:buFont typeface="+mj-lt"/>
              <a:buAutoNum type="arabicPeriod"/>
            </a:pPr>
            <a:endParaRPr sz="2000" dirty="0">
              <a:solidFill>
                <a:srgbClr val="000000"/>
              </a:solidFill>
              <a:latin typeface="Arial" panose="020B0604020202020204" pitchFamily="34" charset="0"/>
              <a:cs typeface="Arial" panose="020B0604020202020204" pitchFamily="34" charset="0"/>
            </a:endParaRPr>
          </a:p>
          <a:p>
            <a:pPr marL="342900" indent="-342900" algn="l" hangingPunct="0">
              <a:lnSpc>
                <a:spcPct val="100000"/>
              </a:lnSpc>
              <a:buFont typeface="+mj-lt"/>
              <a:buAutoNum type="arabicPeriod"/>
            </a:pPr>
            <a:endParaRPr sz="1500" dirty="0">
              <a:solidFill>
                <a:srgbClr val="000000"/>
              </a:solidFill>
              <a:latin typeface="Helvetica"/>
              <a:ea typeface="+mn-ea"/>
              <a:cs typeface="Helvetica"/>
            </a:endParaRPr>
          </a:p>
        </p:txBody>
      </p:sp>
      <p:pic>
        <p:nvPicPr>
          <p:cNvPr id="6" name="Picture 5" descr="A black and blue logo&#10;&#10;Description automatically generated">
            <a:extLst>
              <a:ext uri="{FF2B5EF4-FFF2-40B4-BE49-F238E27FC236}">
                <a16:creationId xmlns:a16="http://schemas.microsoft.com/office/drawing/2014/main" id="{B9701824-D956-E4EF-EEB6-57542345F1CA}"/>
              </a:ext>
            </a:extLst>
          </p:cNvPr>
          <p:cNvPicPr>
            <a:picLocks noChangeAspect="1"/>
          </p:cNvPicPr>
          <p:nvPr userDrawn="1"/>
        </p:nvPicPr>
        <p:blipFill>
          <a:blip r:embed="rId4"/>
          <a:stretch>
            <a:fillRect/>
          </a:stretch>
        </p:blipFill>
        <p:spPr>
          <a:xfrm>
            <a:off x="9428671" y="5916592"/>
            <a:ext cx="2333020" cy="601763"/>
          </a:xfrm>
          <a:prstGeom prst="rect">
            <a:avLst/>
          </a:prstGeom>
        </p:spPr>
      </p:pic>
      <p:sp>
        <p:nvSpPr>
          <p:cNvPr id="14" name="Content Placeholder 13">
            <a:extLst>
              <a:ext uri="{FF2B5EF4-FFF2-40B4-BE49-F238E27FC236}">
                <a16:creationId xmlns:a16="http://schemas.microsoft.com/office/drawing/2014/main" id="{CA75AFD1-80BC-8A7D-62C4-4EE3809600AF}"/>
              </a:ext>
            </a:extLst>
          </p:cNvPr>
          <p:cNvSpPr>
            <a:spLocks noGrp="1"/>
          </p:cNvSpPr>
          <p:nvPr>
            <p:ph sz="quarter" idx="11"/>
          </p:nvPr>
        </p:nvSpPr>
        <p:spPr>
          <a:xfrm>
            <a:off x="3492840" y="2324100"/>
            <a:ext cx="8000659" cy="2426122"/>
          </a:xfrm>
        </p:spPr>
        <p:txBody>
          <a:bodyPr>
            <a:normAutofit/>
          </a:bodyPr>
          <a:lstStyle>
            <a:lvl1pPr marL="514350" indent="-514350">
              <a:buFont typeface="+mj-lt"/>
              <a:buAutoNum type="arabicPeriod"/>
              <a:defRPr sz="2400"/>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Click to edit Master text styles</a:t>
            </a:r>
          </a:p>
          <a:p>
            <a:pPr lvl="0"/>
            <a:endParaRPr lang="en-US" dirty="0"/>
          </a:p>
        </p:txBody>
      </p:sp>
      <p:sp>
        <p:nvSpPr>
          <p:cNvPr id="15" name="Title 14">
            <a:extLst>
              <a:ext uri="{FF2B5EF4-FFF2-40B4-BE49-F238E27FC236}">
                <a16:creationId xmlns:a16="http://schemas.microsoft.com/office/drawing/2014/main" id="{1D517AC1-E69E-7718-4784-58628880217C}"/>
              </a:ext>
            </a:extLst>
          </p:cNvPr>
          <p:cNvSpPr>
            <a:spLocks noGrp="1"/>
          </p:cNvSpPr>
          <p:nvPr>
            <p:ph type="title"/>
          </p:nvPr>
        </p:nvSpPr>
        <p:spPr>
          <a:xfrm>
            <a:off x="3467441" y="1663389"/>
            <a:ext cx="8026058" cy="601763"/>
          </a:xfrm>
        </p:spPr>
        <p:txBody>
          <a:bodyPr/>
          <a:lstStyle>
            <a:lvl1pPr>
              <a:defRPr cap="all" baseline="0"/>
            </a:lvl1pPr>
          </a:lstStyle>
          <a:p>
            <a:r>
              <a:rPr lang="en-US"/>
              <a:t>Click to edit Master title style</a:t>
            </a:r>
          </a:p>
        </p:txBody>
      </p:sp>
    </p:spTree>
    <p:extLst>
      <p:ext uri="{BB962C8B-B14F-4D97-AF65-F5344CB8AC3E}">
        <p14:creationId xmlns:p14="http://schemas.microsoft.com/office/powerpoint/2010/main" val="2118588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Left Align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79E06-1918-BF5E-7D50-5164DAD427F3}"/>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419C5AC1-C1CE-33B4-1E2B-71B322219B5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73F49E2E-E6D2-7551-7850-75A6F6A90F8F}"/>
              </a:ext>
            </a:extLst>
          </p:cNvPr>
          <p:cNvCxnSpPr/>
          <p:nvPr userDrawn="1"/>
        </p:nvCxnSpPr>
        <p:spPr>
          <a:xfrm>
            <a:off x="838200" y="1175171"/>
            <a:ext cx="81605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black and blue logo&#10;&#10;Description automatically generated">
            <a:extLst>
              <a:ext uri="{FF2B5EF4-FFF2-40B4-BE49-F238E27FC236}">
                <a16:creationId xmlns:a16="http://schemas.microsoft.com/office/drawing/2014/main" id="{9F07949A-931B-DC00-C33C-0A8C10943B9E}"/>
              </a:ext>
            </a:extLst>
          </p:cNvPr>
          <p:cNvPicPr>
            <a:picLocks noChangeAspect="1"/>
          </p:cNvPicPr>
          <p:nvPr userDrawn="1"/>
        </p:nvPicPr>
        <p:blipFill>
          <a:blip r:embed="rId2"/>
          <a:stretch>
            <a:fillRect/>
          </a:stretch>
        </p:blipFill>
        <p:spPr>
          <a:xfrm>
            <a:off x="9428671" y="5916592"/>
            <a:ext cx="2333020" cy="601763"/>
          </a:xfrm>
          <a:prstGeom prst="rect">
            <a:avLst/>
          </a:prstGeom>
        </p:spPr>
      </p:pic>
    </p:spTree>
    <p:extLst>
      <p:ext uri="{BB962C8B-B14F-4D97-AF65-F5344CB8AC3E}">
        <p14:creationId xmlns:p14="http://schemas.microsoft.com/office/powerpoint/2010/main" val="211787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 Cent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79E06-1918-BF5E-7D50-5164DAD427F3}"/>
              </a:ext>
            </a:extLst>
          </p:cNvPr>
          <p:cNvSpPr>
            <a:spLocks noGrp="1"/>
          </p:cNvSpPr>
          <p:nvPr>
            <p:ph type="title"/>
          </p:nvPr>
        </p:nvSpPr>
        <p:spPr/>
        <p:txBody>
          <a:bodyPr/>
          <a:lstStyle>
            <a:lvl1pPr algn="ctr">
              <a:defRPr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419C5AC1-C1CE-33B4-1E2B-71B322219B5C}"/>
              </a:ext>
            </a:extLst>
          </p:cNvPr>
          <p:cNvSpPr>
            <a:spLocks noGrp="1"/>
          </p:cNvSpPr>
          <p:nvPr>
            <p:ph idx="1"/>
          </p:nvPr>
        </p:nvSpPr>
        <p:spPr>
          <a:xfrm>
            <a:off x="838200" y="1495425"/>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B7CCF658-4F79-1DBA-C5B5-47468A02ABBB}"/>
              </a:ext>
            </a:extLst>
          </p:cNvPr>
          <p:cNvCxnSpPr/>
          <p:nvPr userDrawn="1"/>
        </p:nvCxnSpPr>
        <p:spPr>
          <a:xfrm>
            <a:off x="2118022" y="1175171"/>
            <a:ext cx="81605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black and blue logo&#10;&#10;Description automatically generated">
            <a:extLst>
              <a:ext uri="{FF2B5EF4-FFF2-40B4-BE49-F238E27FC236}">
                <a16:creationId xmlns:a16="http://schemas.microsoft.com/office/drawing/2014/main" id="{A8976AE2-4587-226B-4615-F925A90A0A6B}"/>
              </a:ext>
            </a:extLst>
          </p:cNvPr>
          <p:cNvPicPr>
            <a:picLocks noChangeAspect="1"/>
          </p:cNvPicPr>
          <p:nvPr userDrawn="1"/>
        </p:nvPicPr>
        <p:blipFill>
          <a:blip r:embed="rId2"/>
          <a:stretch>
            <a:fillRect/>
          </a:stretch>
        </p:blipFill>
        <p:spPr>
          <a:xfrm>
            <a:off x="9428671" y="5916592"/>
            <a:ext cx="2333020" cy="601763"/>
          </a:xfrm>
          <a:prstGeom prst="rect">
            <a:avLst/>
          </a:prstGeom>
        </p:spPr>
      </p:pic>
    </p:spTree>
    <p:extLst>
      <p:ext uri="{BB962C8B-B14F-4D97-AF65-F5344CB8AC3E}">
        <p14:creationId xmlns:p14="http://schemas.microsoft.com/office/powerpoint/2010/main" val="48243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3EE9F-7CFC-947D-91BB-381DE0ED3F33}"/>
              </a:ext>
            </a:extLst>
          </p:cNvPr>
          <p:cNvSpPr>
            <a:spLocks noGrp="1"/>
          </p:cNvSpPr>
          <p:nvPr>
            <p:ph type="title"/>
          </p:nvPr>
        </p:nvSpPr>
        <p:spPr>
          <a:xfrm>
            <a:off x="831850" y="1709738"/>
            <a:ext cx="7956550" cy="2852737"/>
          </a:xfrm>
        </p:spPr>
        <p:txBody>
          <a:bodyPr anchor="b">
            <a:normAutofit/>
          </a:bodyPr>
          <a:lstStyle>
            <a:lvl1pPr>
              <a:defRPr sz="4800" cap="all" baseline="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9B49996-77AA-0BCD-3906-90B5151F42AF}"/>
              </a:ext>
            </a:extLst>
          </p:cNvPr>
          <p:cNvSpPr>
            <a:spLocks noGrp="1"/>
          </p:cNvSpPr>
          <p:nvPr>
            <p:ph type="body" idx="1"/>
          </p:nvPr>
        </p:nvSpPr>
        <p:spPr>
          <a:xfrm>
            <a:off x="831850" y="4589463"/>
            <a:ext cx="7956550" cy="1500187"/>
          </a:xfrm>
        </p:spPr>
        <p:txBody>
          <a:bodyPr>
            <a:normAutofit/>
          </a:bodyPr>
          <a:lstStyle>
            <a:lvl1pPr marL="0" indent="0">
              <a:buNone/>
              <a:defRPr sz="2000" b="1" cap="all" baseline="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pic>
        <p:nvPicPr>
          <p:cNvPr id="7" name="Picture 6" descr="A black and white logo&#10;&#10;Description automatically generated">
            <a:extLst>
              <a:ext uri="{FF2B5EF4-FFF2-40B4-BE49-F238E27FC236}">
                <a16:creationId xmlns:a16="http://schemas.microsoft.com/office/drawing/2014/main" id="{84644B3C-5A29-E64F-D3FB-6D7742B05D72}"/>
              </a:ext>
            </a:extLst>
          </p:cNvPr>
          <p:cNvPicPr>
            <a:picLocks noChangeAspect="1"/>
          </p:cNvPicPr>
          <p:nvPr userDrawn="1"/>
        </p:nvPicPr>
        <p:blipFill>
          <a:blip r:embed="rId2"/>
          <a:stretch>
            <a:fillRect/>
          </a:stretch>
        </p:blipFill>
        <p:spPr>
          <a:xfrm>
            <a:off x="8995301" y="5719313"/>
            <a:ext cx="2704351" cy="697542"/>
          </a:xfrm>
          <a:prstGeom prst="rect">
            <a:avLst/>
          </a:prstGeom>
        </p:spPr>
      </p:pic>
    </p:spTree>
    <p:extLst>
      <p:ext uri="{BB962C8B-B14F-4D97-AF65-F5344CB8AC3E}">
        <p14:creationId xmlns:p14="http://schemas.microsoft.com/office/powerpoint/2010/main" val="932407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DE18-6DE5-0716-751B-C7C9D6923732}"/>
              </a:ext>
            </a:extLst>
          </p:cNvPr>
          <p:cNvSpPr>
            <a:spLocks noGrp="1"/>
          </p:cNvSpPr>
          <p:nvPr>
            <p:ph type="title"/>
          </p:nvPr>
        </p:nvSpPr>
        <p:spPr/>
        <p:txBody>
          <a:bodyPr/>
          <a:lstStyle>
            <a:lvl1pPr algn="ctr">
              <a:defRPr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DD15EE17-D7B0-28A0-03F7-7EC9AF1B2CE2}"/>
              </a:ext>
            </a:extLst>
          </p:cNvPr>
          <p:cNvSpPr>
            <a:spLocks noGrp="1"/>
          </p:cNvSpPr>
          <p:nvPr>
            <p:ph sz="half" idx="1"/>
          </p:nvPr>
        </p:nvSpPr>
        <p:spPr>
          <a:xfrm>
            <a:off x="838201" y="14319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30AA919-CB32-C3F3-3537-01384954173F}"/>
              </a:ext>
            </a:extLst>
          </p:cNvPr>
          <p:cNvSpPr>
            <a:spLocks noGrp="1"/>
          </p:cNvSpPr>
          <p:nvPr>
            <p:ph sz="half" idx="2"/>
          </p:nvPr>
        </p:nvSpPr>
        <p:spPr>
          <a:xfrm>
            <a:off x="6172199" y="1441450"/>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F7E4ECAC-83CB-8BEE-2C11-7D17A22DEB18}"/>
              </a:ext>
            </a:extLst>
          </p:cNvPr>
          <p:cNvCxnSpPr/>
          <p:nvPr userDrawn="1"/>
        </p:nvCxnSpPr>
        <p:spPr>
          <a:xfrm>
            <a:off x="2118022" y="1175171"/>
            <a:ext cx="81605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 black and blue logo&#10;&#10;Description automatically generated">
            <a:extLst>
              <a:ext uri="{FF2B5EF4-FFF2-40B4-BE49-F238E27FC236}">
                <a16:creationId xmlns:a16="http://schemas.microsoft.com/office/drawing/2014/main" id="{1C4EB012-4BE1-8EB3-4F08-F02C63B04CF0}"/>
              </a:ext>
            </a:extLst>
          </p:cNvPr>
          <p:cNvPicPr>
            <a:picLocks noChangeAspect="1"/>
          </p:cNvPicPr>
          <p:nvPr userDrawn="1"/>
        </p:nvPicPr>
        <p:blipFill>
          <a:blip r:embed="rId2"/>
          <a:stretch>
            <a:fillRect/>
          </a:stretch>
        </p:blipFill>
        <p:spPr>
          <a:xfrm>
            <a:off x="9428671" y="5916592"/>
            <a:ext cx="2333020" cy="601763"/>
          </a:xfrm>
          <a:prstGeom prst="rect">
            <a:avLst/>
          </a:prstGeom>
        </p:spPr>
      </p:pic>
    </p:spTree>
    <p:extLst>
      <p:ext uri="{BB962C8B-B14F-4D97-AF65-F5344CB8AC3E}">
        <p14:creationId xmlns:p14="http://schemas.microsoft.com/office/powerpoint/2010/main" val="215146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8A879-A120-C77F-61EE-3D67174B60BE}"/>
              </a:ext>
            </a:extLst>
          </p:cNvPr>
          <p:cNvSpPr>
            <a:spLocks noGrp="1"/>
          </p:cNvSpPr>
          <p:nvPr>
            <p:ph type="title"/>
          </p:nvPr>
        </p:nvSpPr>
        <p:spPr>
          <a:xfrm>
            <a:off x="839788" y="365125"/>
            <a:ext cx="10515600" cy="714375"/>
          </a:xfrm>
        </p:spPr>
        <p:txBody>
          <a:bodyPr/>
          <a:lstStyle>
            <a:lvl1pPr algn="ctr">
              <a:defRPr cap="all" baseline="0"/>
            </a:lvl1pPr>
          </a:lstStyle>
          <a:p>
            <a:r>
              <a:rPr lang="en-US"/>
              <a:t>Click to edit Master title style</a:t>
            </a:r>
          </a:p>
        </p:txBody>
      </p:sp>
      <p:sp>
        <p:nvSpPr>
          <p:cNvPr id="3" name="Text Placeholder 2">
            <a:extLst>
              <a:ext uri="{FF2B5EF4-FFF2-40B4-BE49-F238E27FC236}">
                <a16:creationId xmlns:a16="http://schemas.microsoft.com/office/drawing/2014/main" id="{CDF89976-9E72-3200-2A46-07A20DC2FC25}"/>
              </a:ext>
            </a:extLst>
          </p:cNvPr>
          <p:cNvSpPr>
            <a:spLocks noGrp="1"/>
          </p:cNvSpPr>
          <p:nvPr>
            <p:ph type="body" idx="1"/>
          </p:nvPr>
        </p:nvSpPr>
        <p:spPr>
          <a:xfrm>
            <a:off x="839788" y="1287463"/>
            <a:ext cx="5157787" cy="823912"/>
          </a:xfrm>
        </p:spPr>
        <p:txBody>
          <a:bodyPr anchor="b"/>
          <a:lstStyle>
            <a:lvl1pPr marL="0" indent="0">
              <a:buNone/>
              <a:defRPr sz="24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C2A728F-6EB3-9FDD-7526-F74C7A3FC2C4}"/>
              </a:ext>
            </a:extLst>
          </p:cNvPr>
          <p:cNvSpPr>
            <a:spLocks noGrp="1"/>
          </p:cNvSpPr>
          <p:nvPr>
            <p:ph sz="half" idx="2"/>
          </p:nvPr>
        </p:nvSpPr>
        <p:spPr>
          <a:xfrm>
            <a:off x="839788" y="21113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8ABFBE-04BE-BBCF-3FF7-6A775899FDC3}"/>
              </a:ext>
            </a:extLst>
          </p:cNvPr>
          <p:cNvSpPr>
            <a:spLocks noGrp="1"/>
          </p:cNvSpPr>
          <p:nvPr>
            <p:ph type="body" sz="quarter" idx="3"/>
          </p:nvPr>
        </p:nvSpPr>
        <p:spPr>
          <a:xfrm>
            <a:off x="6172200" y="1287463"/>
            <a:ext cx="5183188" cy="823912"/>
          </a:xfrm>
        </p:spPr>
        <p:txBody>
          <a:bodyPr anchor="b"/>
          <a:lstStyle>
            <a:lvl1pPr marL="0" indent="0">
              <a:buNone/>
              <a:defRPr sz="24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0A3F2BB-1048-4C77-EAC3-00CE4A2000E4}"/>
              </a:ext>
            </a:extLst>
          </p:cNvPr>
          <p:cNvSpPr>
            <a:spLocks noGrp="1"/>
          </p:cNvSpPr>
          <p:nvPr>
            <p:ph sz="quarter" idx="4"/>
          </p:nvPr>
        </p:nvSpPr>
        <p:spPr>
          <a:xfrm>
            <a:off x="6172200" y="21113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7F6CD06C-4111-F465-01B9-77814B5252EC}"/>
              </a:ext>
            </a:extLst>
          </p:cNvPr>
          <p:cNvCxnSpPr/>
          <p:nvPr userDrawn="1"/>
        </p:nvCxnSpPr>
        <p:spPr>
          <a:xfrm>
            <a:off x="2118022" y="1086271"/>
            <a:ext cx="81605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blue logo&#10;&#10;Description automatically generated">
            <a:extLst>
              <a:ext uri="{FF2B5EF4-FFF2-40B4-BE49-F238E27FC236}">
                <a16:creationId xmlns:a16="http://schemas.microsoft.com/office/drawing/2014/main" id="{2987C8AD-5549-6EA5-B1B7-CF9403CD86C4}"/>
              </a:ext>
            </a:extLst>
          </p:cNvPr>
          <p:cNvPicPr>
            <a:picLocks noChangeAspect="1"/>
          </p:cNvPicPr>
          <p:nvPr userDrawn="1"/>
        </p:nvPicPr>
        <p:blipFill>
          <a:blip r:embed="rId2"/>
          <a:stretch>
            <a:fillRect/>
          </a:stretch>
        </p:blipFill>
        <p:spPr>
          <a:xfrm>
            <a:off x="9428671" y="5916592"/>
            <a:ext cx="2333020" cy="601763"/>
          </a:xfrm>
          <a:prstGeom prst="rect">
            <a:avLst/>
          </a:prstGeom>
        </p:spPr>
      </p:pic>
    </p:spTree>
    <p:extLst>
      <p:ext uri="{BB962C8B-B14F-4D97-AF65-F5344CB8AC3E}">
        <p14:creationId xmlns:p14="http://schemas.microsoft.com/office/powerpoint/2010/main" val="817234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961D9-C298-0DDF-473B-EE7236A0A3C9}"/>
              </a:ext>
            </a:extLst>
          </p:cNvPr>
          <p:cNvSpPr>
            <a:spLocks noGrp="1"/>
          </p:cNvSpPr>
          <p:nvPr>
            <p:ph type="title"/>
          </p:nvPr>
        </p:nvSpPr>
        <p:spPr>
          <a:xfrm>
            <a:off x="484188" y="304800"/>
            <a:ext cx="5256212" cy="1003300"/>
          </a:xfrm>
        </p:spPr>
        <p:txBody>
          <a:bodyPr anchor="b"/>
          <a:lstStyle>
            <a:lvl1pPr>
              <a:defRPr sz="3200" cap="all" baseline="0"/>
            </a:lvl1pPr>
          </a:lstStyle>
          <a:p>
            <a:r>
              <a:rPr lang="en-US" dirty="0"/>
              <a:t>Click to edit Master title style</a:t>
            </a:r>
          </a:p>
        </p:txBody>
      </p:sp>
      <p:sp>
        <p:nvSpPr>
          <p:cNvPr id="3" name="Picture Placeholder 2">
            <a:extLst>
              <a:ext uri="{FF2B5EF4-FFF2-40B4-BE49-F238E27FC236}">
                <a16:creationId xmlns:a16="http://schemas.microsoft.com/office/drawing/2014/main" id="{0691DB63-9758-6C18-50C8-EC7CF8BBDCA6}"/>
              </a:ext>
            </a:extLst>
          </p:cNvPr>
          <p:cNvSpPr>
            <a:spLocks noGrp="1"/>
          </p:cNvSpPr>
          <p:nvPr>
            <p:ph type="pic" idx="1"/>
          </p:nvPr>
        </p:nvSpPr>
        <p:spPr>
          <a:xfrm>
            <a:off x="6248400" y="0"/>
            <a:ext cx="59436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A0AEEF-A26A-FF34-6C33-E9FD5E7C9100}"/>
              </a:ext>
            </a:extLst>
          </p:cNvPr>
          <p:cNvSpPr>
            <a:spLocks noGrp="1"/>
          </p:cNvSpPr>
          <p:nvPr>
            <p:ph type="body" sz="half" idx="2"/>
          </p:nvPr>
        </p:nvSpPr>
        <p:spPr>
          <a:xfrm>
            <a:off x="484188" y="1333500"/>
            <a:ext cx="525621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45936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435FF4-1FD6-1AEB-D93E-139BBBEB7737}"/>
              </a:ext>
            </a:extLst>
          </p:cNvPr>
          <p:cNvSpPr>
            <a:spLocks noGrp="1"/>
          </p:cNvSpPr>
          <p:nvPr>
            <p:ph type="title"/>
          </p:nvPr>
        </p:nvSpPr>
        <p:spPr>
          <a:xfrm>
            <a:off x="838200" y="365125"/>
            <a:ext cx="10515600" cy="790575"/>
          </a:xfrm>
          <a:prstGeom prst="rect">
            <a:avLst/>
          </a:prstGeom>
        </p:spPr>
        <p:txBody>
          <a:bodyPr vert="horz" lIns="91440" tIns="45720" rIns="91440" bIns="45720" rtlCol="0" anchor="ctr">
            <a:normAutofit/>
          </a:bodyPr>
          <a:lstStyle/>
          <a:p>
            <a:r>
              <a:rPr lang="en-US" dirty="0"/>
              <a:t>CLICK TO EDIT MASTER TITLE SLIDE</a:t>
            </a:r>
          </a:p>
        </p:txBody>
      </p:sp>
      <p:sp>
        <p:nvSpPr>
          <p:cNvPr id="3" name="Text Placeholder 2">
            <a:extLst>
              <a:ext uri="{FF2B5EF4-FFF2-40B4-BE49-F238E27FC236}">
                <a16:creationId xmlns:a16="http://schemas.microsoft.com/office/drawing/2014/main" id="{0E473700-DF41-9A2D-9CA0-B0749B363686}"/>
              </a:ext>
            </a:extLst>
          </p:cNvPr>
          <p:cNvSpPr>
            <a:spLocks noGrp="1"/>
          </p:cNvSpPr>
          <p:nvPr>
            <p:ph type="body" idx="1"/>
          </p:nvPr>
        </p:nvSpPr>
        <p:spPr>
          <a:xfrm>
            <a:off x="838200" y="13938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116811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8" r:id="rId3"/>
    <p:sldLayoutId id="2147483650" r:id="rId4"/>
    <p:sldLayoutId id="2147483659" r:id="rId5"/>
    <p:sldLayoutId id="2147483651" r:id="rId6"/>
    <p:sldLayoutId id="2147483652" r:id="rId7"/>
    <p:sldLayoutId id="2147483653" r:id="rId8"/>
    <p:sldLayoutId id="2147483657" r:id="rId9"/>
    <p:sldLayoutId id="2147483654" r:id="rId10"/>
    <p:sldLayoutId id="2147483655" r:id="rId11"/>
  </p:sldLayoutIdLst>
  <p:txStyles>
    <p:titleStyle>
      <a:lvl1pPr algn="l" defTabSz="914400" rtl="0" eaLnBrk="1" latinLnBrk="0" hangingPunct="1">
        <a:lnSpc>
          <a:spcPct val="90000"/>
        </a:lnSpc>
        <a:spcBef>
          <a:spcPct val="0"/>
        </a:spcBef>
        <a:buNone/>
        <a:defRPr sz="2800" kern="1200">
          <a:solidFill>
            <a:schemeClr val="tx2"/>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www.mheda.org/facilitator"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07D-8AE4-0C88-994D-109D68FE89D7}"/>
              </a:ext>
            </a:extLst>
          </p:cNvPr>
          <p:cNvSpPr>
            <a:spLocks noGrp="1"/>
          </p:cNvSpPr>
          <p:nvPr>
            <p:ph type="ctrTitle"/>
          </p:nvPr>
        </p:nvSpPr>
        <p:spPr>
          <a:xfrm>
            <a:off x="1524000" y="2478024"/>
            <a:ext cx="7239000" cy="2429732"/>
          </a:xfrm>
        </p:spPr>
        <p:txBody>
          <a:bodyPr>
            <a:normAutofit/>
          </a:bodyPr>
          <a:lstStyle/>
          <a:p>
            <a:r>
              <a:rPr lang="en-US" sz="4400" dirty="0"/>
              <a:t>MHEDA-NET Facilitator’s guide</a:t>
            </a:r>
          </a:p>
        </p:txBody>
      </p:sp>
      <p:sp>
        <p:nvSpPr>
          <p:cNvPr id="3" name="Subtitle 2">
            <a:extLst>
              <a:ext uri="{FF2B5EF4-FFF2-40B4-BE49-F238E27FC236}">
                <a16:creationId xmlns:a16="http://schemas.microsoft.com/office/drawing/2014/main" id="{3C96E182-D6CF-C1BC-BEA2-4870448FE75D}"/>
              </a:ext>
            </a:extLst>
          </p:cNvPr>
          <p:cNvSpPr>
            <a:spLocks noGrp="1"/>
          </p:cNvSpPr>
          <p:nvPr>
            <p:ph type="subTitle" idx="1"/>
          </p:nvPr>
        </p:nvSpPr>
        <p:spPr/>
        <p:txBody>
          <a:bodyPr/>
          <a:lstStyle/>
          <a:p>
            <a:r>
              <a:rPr lang="en-US" dirty="0"/>
              <a:t>2024</a:t>
            </a:r>
          </a:p>
        </p:txBody>
      </p:sp>
    </p:spTree>
    <p:extLst>
      <p:ext uri="{BB962C8B-B14F-4D97-AF65-F5344CB8AC3E}">
        <p14:creationId xmlns:p14="http://schemas.microsoft.com/office/powerpoint/2010/main" val="515440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6E7E5-1F88-56D5-7050-8F01CC92BCBA}"/>
              </a:ext>
            </a:extLst>
          </p:cNvPr>
          <p:cNvSpPr>
            <a:spLocks noGrp="1"/>
          </p:cNvSpPr>
          <p:nvPr>
            <p:ph type="title"/>
          </p:nvPr>
        </p:nvSpPr>
        <p:spPr/>
        <p:txBody>
          <a:bodyPr/>
          <a:lstStyle/>
          <a:p>
            <a:r>
              <a:rPr lang="en-US" dirty="0"/>
              <a:t>What happens if we run out of topics?</a:t>
            </a:r>
          </a:p>
        </p:txBody>
      </p:sp>
      <p:sp>
        <p:nvSpPr>
          <p:cNvPr id="3" name="Content Placeholder 2">
            <a:extLst>
              <a:ext uri="{FF2B5EF4-FFF2-40B4-BE49-F238E27FC236}">
                <a16:creationId xmlns:a16="http://schemas.microsoft.com/office/drawing/2014/main" id="{713C9D21-13E9-7496-53B5-285A2D44005B}"/>
              </a:ext>
            </a:extLst>
          </p:cNvPr>
          <p:cNvSpPr>
            <a:spLocks noGrp="1"/>
          </p:cNvSpPr>
          <p:nvPr>
            <p:ph idx="1"/>
          </p:nvPr>
        </p:nvSpPr>
        <p:spPr/>
        <p:txBody>
          <a:bodyPr/>
          <a:lstStyle/>
          <a:p>
            <a:pPr marL="0" indent="0">
              <a:buNone/>
            </a:pPr>
            <a:r>
              <a:rPr lang="en-US" dirty="0"/>
              <a:t>If you have used MHEDA’s resources, facilitators may feel that it is best to ask the group at large about what they may want to discuss. This can open the door to issues that they may be facing along with facilitating relevant discussions for all. As the facilitator, you may reach out to MHEDA for specific resources, or you can conduct research independently for your group and share your findings during your discussions.</a:t>
            </a:r>
          </a:p>
        </p:txBody>
      </p:sp>
    </p:spTree>
    <p:extLst>
      <p:ext uri="{BB962C8B-B14F-4D97-AF65-F5344CB8AC3E}">
        <p14:creationId xmlns:p14="http://schemas.microsoft.com/office/powerpoint/2010/main" val="768009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6E7E5-1F88-56D5-7050-8F01CC92BCBA}"/>
              </a:ext>
            </a:extLst>
          </p:cNvPr>
          <p:cNvSpPr>
            <a:spLocks noGrp="1"/>
          </p:cNvSpPr>
          <p:nvPr>
            <p:ph type="title"/>
          </p:nvPr>
        </p:nvSpPr>
        <p:spPr/>
        <p:txBody>
          <a:bodyPr/>
          <a:lstStyle/>
          <a:p>
            <a:r>
              <a:rPr lang="en-US" dirty="0"/>
              <a:t>How can I keep participants engaged?</a:t>
            </a:r>
          </a:p>
        </p:txBody>
      </p:sp>
      <p:sp>
        <p:nvSpPr>
          <p:cNvPr id="3" name="Content Placeholder 2">
            <a:extLst>
              <a:ext uri="{FF2B5EF4-FFF2-40B4-BE49-F238E27FC236}">
                <a16:creationId xmlns:a16="http://schemas.microsoft.com/office/drawing/2014/main" id="{713C9D21-13E9-7496-53B5-285A2D44005B}"/>
              </a:ext>
            </a:extLst>
          </p:cNvPr>
          <p:cNvSpPr>
            <a:spLocks noGrp="1"/>
          </p:cNvSpPr>
          <p:nvPr>
            <p:ph idx="1"/>
          </p:nvPr>
        </p:nvSpPr>
        <p:spPr/>
        <p:txBody>
          <a:bodyPr/>
          <a:lstStyle/>
          <a:p>
            <a:r>
              <a:rPr lang="en-US" dirty="0"/>
              <a:t>As the facilitator, you set the tone of the group. It is important to take meeting notes, set meeting agendas, and maintain communication within your group. With consistent engagement, your group will follow. </a:t>
            </a:r>
          </a:p>
          <a:p>
            <a:r>
              <a:rPr lang="en-US" dirty="0"/>
              <a:t>If a group member misses three meetings without notification, please contact the member of the group directly. If they do not reply or you would like to proceed with a removal process, please reach out to MHEDA detailing the situation. </a:t>
            </a:r>
          </a:p>
        </p:txBody>
      </p:sp>
    </p:spTree>
    <p:extLst>
      <p:ext uri="{BB962C8B-B14F-4D97-AF65-F5344CB8AC3E}">
        <p14:creationId xmlns:p14="http://schemas.microsoft.com/office/powerpoint/2010/main" val="892116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5F4F9-0821-9B17-625A-A4669F998890}"/>
              </a:ext>
            </a:extLst>
          </p:cNvPr>
          <p:cNvSpPr>
            <a:spLocks noGrp="1"/>
          </p:cNvSpPr>
          <p:nvPr>
            <p:ph type="ctrTitle"/>
          </p:nvPr>
        </p:nvSpPr>
        <p:spPr>
          <a:xfrm>
            <a:off x="0" y="2337370"/>
            <a:ext cx="12192000" cy="836043"/>
          </a:xfrm>
        </p:spPr>
        <p:txBody>
          <a:bodyPr/>
          <a:lstStyle/>
          <a:p>
            <a:r>
              <a:rPr lang="en-US" dirty="0"/>
              <a:t>THANK YOU</a:t>
            </a:r>
          </a:p>
        </p:txBody>
      </p:sp>
      <p:sp>
        <p:nvSpPr>
          <p:cNvPr id="3" name="Subtitle 2">
            <a:extLst>
              <a:ext uri="{FF2B5EF4-FFF2-40B4-BE49-F238E27FC236}">
                <a16:creationId xmlns:a16="http://schemas.microsoft.com/office/drawing/2014/main" id="{E544E305-73BE-6B3F-6AF3-F8D2E2C53E8E}"/>
              </a:ext>
            </a:extLst>
          </p:cNvPr>
          <p:cNvSpPr>
            <a:spLocks noGrp="1"/>
          </p:cNvSpPr>
          <p:nvPr>
            <p:ph type="subTitle" idx="1"/>
          </p:nvPr>
        </p:nvSpPr>
        <p:spPr>
          <a:xfrm>
            <a:off x="2476500" y="3173413"/>
            <a:ext cx="7239000" cy="511174"/>
          </a:xfrm>
        </p:spPr>
        <p:txBody>
          <a:bodyPr>
            <a:normAutofit/>
          </a:bodyPr>
          <a:lstStyle/>
          <a:p>
            <a:r>
              <a:rPr lang="en-US" sz="1600" dirty="0"/>
              <a:t>FOR BEING A MHEDA-NET FACILITATOR</a:t>
            </a:r>
          </a:p>
        </p:txBody>
      </p:sp>
    </p:spTree>
    <p:extLst>
      <p:ext uri="{BB962C8B-B14F-4D97-AF65-F5344CB8AC3E}">
        <p14:creationId xmlns:p14="http://schemas.microsoft.com/office/powerpoint/2010/main" val="1403789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34D1EBE-38B0-E766-E636-FF1819158CA1}"/>
              </a:ext>
            </a:extLst>
          </p:cNvPr>
          <p:cNvSpPr>
            <a:spLocks noGrp="1"/>
          </p:cNvSpPr>
          <p:nvPr>
            <p:ph sz="quarter" idx="11"/>
          </p:nvPr>
        </p:nvSpPr>
        <p:spPr>
          <a:xfrm>
            <a:off x="3492840" y="2324099"/>
            <a:ext cx="8000659" cy="3306679"/>
          </a:xfrm>
        </p:spPr>
        <p:txBody>
          <a:bodyPr>
            <a:normAutofit/>
          </a:bodyPr>
          <a:lstStyle/>
          <a:p>
            <a:r>
              <a:rPr lang="en-US" dirty="0"/>
              <a:t>MHEDA-NET Overview</a:t>
            </a:r>
          </a:p>
          <a:p>
            <a:r>
              <a:rPr lang="en-US" dirty="0"/>
              <a:t>Key Responsibilities</a:t>
            </a:r>
          </a:p>
          <a:p>
            <a:r>
              <a:rPr lang="en-US" dirty="0"/>
              <a:t>Guidelines</a:t>
            </a:r>
          </a:p>
          <a:p>
            <a:r>
              <a:rPr lang="en-US" dirty="0"/>
              <a:t>Best Practices</a:t>
            </a:r>
          </a:p>
          <a:p>
            <a:r>
              <a:rPr lang="en-US" dirty="0"/>
              <a:t>Resources</a:t>
            </a:r>
          </a:p>
          <a:p>
            <a:r>
              <a:rPr lang="en-US" dirty="0"/>
              <a:t>FAQ’s</a:t>
            </a:r>
          </a:p>
        </p:txBody>
      </p:sp>
      <p:sp>
        <p:nvSpPr>
          <p:cNvPr id="7" name="Title 6">
            <a:extLst>
              <a:ext uri="{FF2B5EF4-FFF2-40B4-BE49-F238E27FC236}">
                <a16:creationId xmlns:a16="http://schemas.microsoft.com/office/drawing/2014/main" id="{18EE1384-392C-E1FB-BB99-B1415CC12657}"/>
              </a:ext>
            </a:extLst>
          </p:cNvPr>
          <p:cNvSpPr>
            <a:spLocks noGrp="1"/>
          </p:cNvSpPr>
          <p:nvPr>
            <p:ph type="title"/>
          </p:nvPr>
        </p:nvSpPr>
        <p:spPr/>
        <p:txBody>
          <a:bodyPr/>
          <a:lstStyle/>
          <a:p>
            <a:r>
              <a:rPr lang="en-US" dirty="0"/>
              <a:t>The agenda</a:t>
            </a:r>
          </a:p>
        </p:txBody>
      </p:sp>
    </p:spTree>
    <p:extLst>
      <p:ext uri="{BB962C8B-B14F-4D97-AF65-F5344CB8AC3E}">
        <p14:creationId xmlns:p14="http://schemas.microsoft.com/office/powerpoint/2010/main" val="750662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6E7E5-1F88-56D5-7050-8F01CC92BCBA}"/>
              </a:ext>
            </a:extLst>
          </p:cNvPr>
          <p:cNvSpPr>
            <a:spLocks noGrp="1"/>
          </p:cNvSpPr>
          <p:nvPr>
            <p:ph type="title"/>
          </p:nvPr>
        </p:nvSpPr>
        <p:spPr/>
        <p:txBody>
          <a:bodyPr/>
          <a:lstStyle/>
          <a:p>
            <a:r>
              <a:rPr lang="en-US" dirty="0" err="1"/>
              <a:t>Mheda</a:t>
            </a:r>
            <a:r>
              <a:rPr lang="en-US" dirty="0"/>
              <a:t>-net overview</a:t>
            </a:r>
          </a:p>
        </p:txBody>
      </p:sp>
      <p:sp>
        <p:nvSpPr>
          <p:cNvPr id="3" name="Content Placeholder 2">
            <a:extLst>
              <a:ext uri="{FF2B5EF4-FFF2-40B4-BE49-F238E27FC236}">
                <a16:creationId xmlns:a16="http://schemas.microsoft.com/office/drawing/2014/main" id="{713C9D21-13E9-7496-53B5-285A2D44005B}"/>
              </a:ext>
            </a:extLst>
          </p:cNvPr>
          <p:cNvSpPr>
            <a:spLocks noGrp="1"/>
          </p:cNvSpPr>
          <p:nvPr>
            <p:ph idx="1"/>
          </p:nvPr>
        </p:nvSpPr>
        <p:spPr/>
        <p:txBody>
          <a:bodyPr>
            <a:normAutofit/>
          </a:bodyPr>
          <a:lstStyle/>
          <a:p>
            <a:pPr marL="0" indent="0">
              <a:lnSpc>
                <a:spcPct val="110000"/>
              </a:lnSpc>
              <a:buNone/>
            </a:pPr>
            <a:r>
              <a:rPr lang="en-US" dirty="0"/>
              <a:t>MHEDA-NET is a complimentary, structured networking service available to all MHEDA members that facilitates video calls with peers from non-competing markets to discuss common business challenges. This is a valuable opportunity to connect with industry professionals and enhance your knowledge through shared experiences. It offers the convenience of no travel, with groups tailored to meet your specific professional networking needs.</a:t>
            </a:r>
          </a:p>
        </p:txBody>
      </p:sp>
    </p:spTree>
    <p:extLst>
      <p:ext uri="{BB962C8B-B14F-4D97-AF65-F5344CB8AC3E}">
        <p14:creationId xmlns:p14="http://schemas.microsoft.com/office/powerpoint/2010/main" val="2583306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6E7E5-1F88-56D5-7050-8F01CC92BCBA}"/>
              </a:ext>
            </a:extLst>
          </p:cNvPr>
          <p:cNvSpPr>
            <a:spLocks noGrp="1"/>
          </p:cNvSpPr>
          <p:nvPr>
            <p:ph type="title"/>
          </p:nvPr>
        </p:nvSpPr>
        <p:spPr/>
        <p:txBody>
          <a:bodyPr/>
          <a:lstStyle/>
          <a:p>
            <a:r>
              <a:rPr lang="en-US" dirty="0"/>
              <a:t>KEY RESPONSIBILITIES</a:t>
            </a:r>
          </a:p>
        </p:txBody>
      </p:sp>
      <p:sp>
        <p:nvSpPr>
          <p:cNvPr id="3" name="Content Placeholder 2">
            <a:extLst>
              <a:ext uri="{FF2B5EF4-FFF2-40B4-BE49-F238E27FC236}">
                <a16:creationId xmlns:a16="http://schemas.microsoft.com/office/drawing/2014/main" id="{713C9D21-13E9-7496-53B5-285A2D44005B}"/>
              </a:ext>
            </a:extLst>
          </p:cNvPr>
          <p:cNvSpPr>
            <a:spLocks noGrp="1"/>
          </p:cNvSpPr>
          <p:nvPr>
            <p:ph idx="1"/>
          </p:nvPr>
        </p:nvSpPr>
        <p:spPr>
          <a:xfrm>
            <a:off x="838200" y="1393825"/>
            <a:ext cx="10515600" cy="5099050"/>
          </a:xfrm>
        </p:spPr>
        <p:txBody>
          <a:bodyPr>
            <a:normAutofit lnSpcReduction="10000"/>
          </a:bodyPr>
          <a:lstStyle/>
          <a:p>
            <a:pPr marL="0" indent="0">
              <a:buNone/>
            </a:pPr>
            <a:r>
              <a:rPr lang="en-US" dirty="0"/>
              <a:t>The average time commitment is approximately an hour of preparation work per month with an additional hour for the designated meeting time.</a:t>
            </a:r>
          </a:p>
          <a:p>
            <a:r>
              <a:rPr lang="en-US" dirty="0"/>
              <a:t>Leading Discussions</a:t>
            </a:r>
          </a:p>
          <a:p>
            <a:pPr lvl="1"/>
            <a:r>
              <a:rPr lang="en-US" dirty="0"/>
              <a:t>The facilitator is responsible for steering group discussions to ensure they are productive and focused.</a:t>
            </a:r>
          </a:p>
          <a:p>
            <a:r>
              <a:rPr lang="en-US" dirty="0"/>
              <a:t>Planning &amp; Organizing Meetings</a:t>
            </a:r>
          </a:p>
          <a:p>
            <a:pPr lvl="1"/>
            <a:r>
              <a:rPr lang="en-US" dirty="0"/>
              <a:t>Effective planning and organization are crucial for the success of MHEDA-NET group meetings.</a:t>
            </a:r>
          </a:p>
          <a:p>
            <a:r>
              <a:rPr lang="en-US" dirty="0"/>
              <a:t>Managing Meeting Agendas &amp; Attendance</a:t>
            </a:r>
          </a:p>
          <a:p>
            <a:pPr lvl="1"/>
            <a:r>
              <a:rPr lang="en-US" dirty="0"/>
              <a:t>Maintaining accurate records of meetings is essential for continuity and accountability. </a:t>
            </a:r>
          </a:p>
          <a:p>
            <a:r>
              <a:rPr lang="en-US" dirty="0"/>
              <a:t>Topic Selection &amp; Research</a:t>
            </a:r>
          </a:p>
          <a:p>
            <a:pPr lvl="1"/>
            <a:r>
              <a:rPr lang="en-US" dirty="0"/>
              <a:t>Choosing relevant and impactful topics for discussion is a critical part of the facilitator’s role. </a:t>
            </a:r>
          </a:p>
          <a:p>
            <a:r>
              <a:rPr lang="en-US" dirty="0"/>
              <a:t>Reviewing New Member Applications</a:t>
            </a:r>
          </a:p>
        </p:txBody>
      </p:sp>
    </p:spTree>
    <p:extLst>
      <p:ext uri="{BB962C8B-B14F-4D97-AF65-F5344CB8AC3E}">
        <p14:creationId xmlns:p14="http://schemas.microsoft.com/office/powerpoint/2010/main" val="3095839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6E7E5-1F88-56D5-7050-8F01CC92BCBA}"/>
              </a:ext>
            </a:extLst>
          </p:cNvPr>
          <p:cNvSpPr>
            <a:spLocks noGrp="1"/>
          </p:cNvSpPr>
          <p:nvPr>
            <p:ph type="title"/>
          </p:nvPr>
        </p:nvSpPr>
        <p:spPr/>
        <p:txBody>
          <a:bodyPr/>
          <a:lstStyle/>
          <a:p>
            <a:r>
              <a:rPr lang="en-US" dirty="0"/>
              <a:t>guidelines</a:t>
            </a:r>
          </a:p>
        </p:txBody>
      </p:sp>
      <p:sp>
        <p:nvSpPr>
          <p:cNvPr id="3" name="Content Placeholder 2">
            <a:extLst>
              <a:ext uri="{FF2B5EF4-FFF2-40B4-BE49-F238E27FC236}">
                <a16:creationId xmlns:a16="http://schemas.microsoft.com/office/drawing/2014/main" id="{713C9D21-13E9-7496-53B5-285A2D44005B}"/>
              </a:ext>
            </a:extLst>
          </p:cNvPr>
          <p:cNvSpPr>
            <a:spLocks noGrp="1"/>
          </p:cNvSpPr>
          <p:nvPr>
            <p:ph idx="1"/>
          </p:nvPr>
        </p:nvSpPr>
        <p:spPr/>
        <p:txBody>
          <a:bodyPr/>
          <a:lstStyle/>
          <a:p>
            <a:r>
              <a:rPr lang="en-US" dirty="0"/>
              <a:t>New Member Application</a:t>
            </a:r>
          </a:p>
          <a:p>
            <a:pPr lvl="1"/>
            <a:r>
              <a:rPr lang="en-US" dirty="0"/>
              <a:t>Please send final decisions within 30 days of receiving an application to MHEDA.</a:t>
            </a:r>
          </a:p>
          <a:p>
            <a:r>
              <a:rPr lang="en-US" dirty="0"/>
              <a:t>Attendance</a:t>
            </a:r>
          </a:p>
          <a:p>
            <a:pPr lvl="1"/>
            <a:r>
              <a:rPr lang="en-US" dirty="0"/>
              <a:t>The facilitator must maintain records of attendance for each meeting in the meeting notes form. After three absences without notification, please notify MHEDA. </a:t>
            </a:r>
          </a:p>
          <a:p>
            <a:r>
              <a:rPr lang="en-US" dirty="0"/>
              <a:t>Code of Conduct</a:t>
            </a:r>
          </a:p>
          <a:p>
            <a:pPr lvl="1"/>
            <a:r>
              <a:rPr lang="en-US" dirty="0"/>
              <a:t>MHEDA has a zero-tolerance policy for hostile, harassing or abusive conduct. Please report inappropriate conduct to MHEDA. </a:t>
            </a:r>
          </a:p>
          <a:p>
            <a:r>
              <a:rPr lang="en-US" dirty="0"/>
              <a:t>Antitrust Guidelines</a:t>
            </a:r>
          </a:p>
          <a:p>
            <a:pPr lvl="1"/>
            <a:r>
              <a:rPr lang="en-US" dirty="0"/>
              <a:t>MHEDA supports the policy of competition served by the antitrust laws. Please report inappropriate conduct to MHEDA. </a:t>
            </a:r>
          </a:p>
          <a:p>
            <a:pPr lvl="1"/>
            <a:endParaRPr lang="en-US" dirty="0"/>
          </a:p>
        </p:txBody>
      </p:sp>
    </p:spTree>
    <p:extLst>
      <p:ext uri="{BB962C8B-B14F-4D97-AF65-F5344CB8AC3E}">
        <p14:creationId xmlns:p14="http://schemas.microsoft.com/office/powerpoint/2010/main" val="902773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6E7E5-1F88-56D5-7050-8F01CC92BCBA}"/>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713C9D21-13E9-7496-53B5-285A2D44005B}"/>
              </a:ext>
            </a:extLst>
          </p:cNvPr>
          <p:cNvSpPr>
            <a:spLocks noGrp="1"/>
          </p:cNvSpPr>
          <p:nvPr>
            <p:ph idx="1"/>
          </p:nvPr>
        </p:nvSpPr>
        <p:spPr>
          <a:xfrm>
            <a:off x="838200" y="1393824"/>
            <a:ext cx="10515600" cy="4718217"/>
          </a:xfrm>
        </p:spPr>
        <p:txBody>
          <a:bodyPr>
            <a:normAutofit/>
          </a:bodyPr>
          <a:lstStyle/>
          <a:p>
            <a:r>
              <a:rPr lang="en-US" dirty="0"/>
              <a:t>Leading Discussions</a:t>
            </a:r>
          </a:p>
          <a:p>
            <a:pPr lvl="1"/>
            <a:r>
              <a:rPr lang="en-US" dirty="0"/>
              <a:t>Keep the conversation on track and prevent any one person from dominating the discussion. </a:t>
            </a:r>
          </a:p>
          <a:p>
            <a:r>
              <a:rPr lang="en-US" dirty="0"/>
              <a:t>Planning Meetings</a:t>
            </a:r>
          </a:p>
          <a:p>
            <a:pPr lvl="1"/>
            <a:r>
              <a:rPr lang="en-US" dirty="0"/>
              <a:t>Prepare meeting agendas &amp; notes between the end of one meeting and prior to the next meeting time. Send the agenda to all members prior to the next meeting.</a:t>
            </a:r>
          </a:p>
          <a:p>
            <a:r>
              <a:rPr lang="en-US" dirty="0"/>
              <a:t>Selecting Topics</a:t>
            </a:r>
          </a:p>
          <a:p>
            <a:pPr lvl="1"/>
            <a:r>
              <a:rPr lang="en-US" dirty="0"/>
              <a:t>Talk with your group to determine topics that may be of interest to your group and conduct any necessary research to prepare discussion ice breakers, questions, and relevant information.</a:t>
            </a:r>
          </a:p>
        </p:txBody>
      </p:sp>
    </p:spTree>
    <p:extLst>
      <p:ext uri="{BB962C8B-B14F-4D97-AF65-F5344CB8AC3E}">
        <p14:creationId xmlns:p14="http://schemas.microsoft.com/office/powerpoint/2010/main" val="1637751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6E7E5-1F88-56D5-7050-8F01CC92BCBA}"/>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713C9D21-13E9-7496-53B5-285A2D44005B}"/>
              </a:ext>
            </a:extLst>
          </p:cNvPr>
          <p:cNvSpPr>
            <a:spLocks noGrp="1"/>
          </p:cNvSpPr>
          <p:nvPr>
            <p:ph idx="1"/>
          </p:nvPr>
        </p:nvSpPr>
        <p:spPr/>
        <p:txBody>
          <a:bodyPr/>
          <a:lstStyle/>
          <a:p>
            <a:pPr marL="0" indent="0">
              <a:buNone/>
            </a:pPr>
            <a:r>
              <a:rPr lang="en-US" dirty="0"/>
              <a:t>As a MHEDA-NET Facilitator, you have access to various resources that will help you in your role and responsibilities. They are all available for download at this link: </a:t>
            </a:r>
            <a:r>
              <a:rPr lang="en-US" dirty="0">
                <a:hlinkClick r:id="rId2"/>
              </a:rPr>
              <a:t>www.mheda.org/facilitator</a:t>
            </a:r>
            <a:r>
              <a:rPr lang="en-US" dirty="0"/>
              <a:t>. </a:t>
            </a:r>
          </a:p>
          <a:p>
            <a:r>
              <a:rPr lang="en-US" dirty="0"/>
              <a:t>Facilitator’s Manual</a:t>
            </a:r>
          </a:p>
          <a:p>
            <a:r>
              <a:rPr lang="en-US" dirty="0"/>
              <a:t>Meeting Notes Template</a:t>
            </a:r>
          </a:p>
          <a:p>
            <a:r>
              <a:rPr lang="en-US" dirty="0"/>
              <a:t>Business Trend Topics</a:t>
            </a:r>
          </a:p>
          <a:p>
            <a:r>
              <a:rPr lang="en-US" dirty="0"/>
              <a:t>Discussion Questions</a:t>
            </a:r>
          </a:p>
        </p:txBody>
      </p:sp>
    </p:spTree>
    <p:extLst>
      <p:ext uri="{BB962C8B-B14F-4D97-AF65-F5344CB8AC3E}">
        <p14:creationId xmlns:p14="http://schemas.microsoft.com/office/powerpoint/2010/main" val="2231122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7DB4-B868-93C7-B4DE-0C1BD189294B}"/>
              </a:ext>
            </a:extLst>
          </p:cNvPr>
          <p:cNvSpPr>
            <a:spLocks noGrp="1"/>
          </p:cNvSpPr>
          <p:nvPr>
            <p:ph type="title"/>
          </p:nvPr>
        </p:nvSpPr>
        <p:spPr/>
        <p:txBody>
          <a:bodyPr/>
          <a:lstStyle/>
          <a:p>
            <a:r>
              <a:rPr lang="en-US" dirty="0"/>
              <a:t>FAQ’s</a:t>
            </a:r>
          </a:p>
        </p:txBody>
      </p:sp>
      <p:sp>
        <p:nvSpPr>
          <p:cNvPr id="3" name="Text Placeholder 2">
            <a:extLst>
              <a:ext uri="{FF2B5EF4-FFF2-40B4-BE49-F238E27FC236}">
                <a16:creationId xmlns:a16="http://schemas.microsoft.com/office/drawing/2014/main" id="{32D5DD4B-1962-CE54-E44A-1877E5D41CA5}"/>
              </a:ext>
            </a:extLst>
          </p:cNvPr>
          <p:cNvSpPr>
            <a:spLocks noGrp="1"/>
          </p:cNvSpPr>
          <p:nvPr>
            <p:ph type="body" idx="1"/>
          </p:nvPr>
        </p:nvSpPr>
        <p:spPr/>
        <p:txBody>
          <a:bodyPr/>
          <a:lstStyle/>
          <a:p>
            <a:r>
              <a:rPr lang="en-US" dirty="0"/>
              <a:t>Please reach out to Rebecca Hein at rhein@mheda.org with any additional questions</a:t>
            </a:r>
          </a:p>
        </p:txBody>
      </p:sp>
    </p:spTree>
    <p:extLst>
      <p:ext uri="{BB962C8B-B14F-4D97-AF65-F5344CB8AC3E}">
        <p14:creationId xmlns:p14="http://schemas.microsoft.com/office/powerpoint/2010/main" val="3363269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6E7E5-1F88-56D5-7050-8F01CC92BCBA}"/>
              </a:ext>
            </a:extLst>
          </p:cNvPr>
          <p:cNvSpPr>
            <a:spLocks noGrp="1"/>
          </p:cNvSpPr>
          <p:nvPr>
            <p:ph type="title"/>
          </p:nvPr>
        </p:nvSpPr>
        <p:spPr/>
        <p:txBody>
          <a:bodyPr/>
          <a:lstStyle/>
          <a:p>
            <a:r>
              <a:rPr lang="en-US" dirty="0"/>
              <a:t>How should I set my agenda?</a:t>
            </a:r>
          </a:p>
        </p:txBody>
      </p:sp>
      <p:sp>
        <p:nvSpPr>
          <p:cNvPr id="3" name="Content Placeholder 2">
            <a:extLst>
              <a:ext uri="{FF2B5EF4-FFF2-40B4-BE49-F238E27FC236}">
                <a16:creationId xmlns:a16="http://schemas.microsoft.com/office/drawing/2014/main" id="{713C9D21-13E9-7496-53B5-285A2D44005B}"/>
              </a:ext>
            </a:extLst>
          </p:cNvPr>
          <p:cNvSpPr>
            <a:spLocks noGrp="1"/>
          </p:cNvSpPr>
          <p:nvPr>
            <p:ph idx="1"/>
          </p:nvPr>
        </p:nvSpPr>
        <p:spPr>
          <a:xfrm>
            <a:off x="838200" y="1393825"/>
            <a:ext cx="10515600" cy="4509670"/>
          </a:xfrm>
        </p:spPr>
        <p:txBody>
          <a:bodyPr>
            <a:normAutofit/>
          </a:bodyPr>
          <a:lstStyle/>
          <a:p>
            <a:r>
              <a:rPr lang="en-US" dirty="0"/>
              <a:t>Meeting Schedule &amp; Platform</a:t>
            </a:r>
          </a:p>
          <a:p>
            <a:pPr lvl="1"/>
            <a:r>
              <a:rPr lang="en-US" dirty="0"/>
              <a:t>Coordinate with group members to find suitable times for meetings, considering different time zones and availability. </a:t>
            </a:r>
          </a:p>
          <a:p>
            <a:pPr lvl="1"/>
            <a:r>
              <a:rPr lang="en-US" dirty="0"/>
              <a:t>It is best to set a reoccurring timeline for consistency, such as the second Tuesday of every month or quarterly. </a:t>
            </a:r>
          </a:p>
          <a:p>
            <a:pPr lvl="1"/>
            <a:r>
              <a:rPr lang="en-US" dirty="0"/>
              <a:t>Groups can choose their virtual meeting platform of choice: Teams, Zoom, or  RingCentral. </a:t>
            </a:r>
          </a:p>
          <a:p>
            <a:r>
              <a:rPr lang="en-US" dirty="0"/>
              <a:t>Meeting Agenda</a:t>
            </a:r>
          </a:p>
          <a:p>
            <a:pPr lvl="1"/>
            <a:r>
              <a:rPr lang="en-US" dirty="0"/>
              <a:t>Use the meeting note template provided by MHEDA to outline what was discussed in the current meeting and use the designated section to outline your next upcoming meeting. </a:t>
            </a:r>
          </a:p>
          <a:p>
            <a:pPr lvl="1"/>
            <a:r>
              <a:rPr lang="en-US" dirty="0"/>
              <a:t>You can set the next meeting agenda as detailed as you feel fit, such as including time increments (30 mins for this topic, 20 mins for questions, 10 mins for next meeting planning). </a:t>
            </a:r>
          </a:p>
          <a:p>
            <a:endParaRPr lang="en-US" dirty="0"/>
          </a:p>
        </p:txBody>
      </p:sp>
    </p:spTree>
    <p:extLst>
      <p:ext uri="{BB962C8B-B14F-4D97-AF65-F5344CB8AC3E}">
        <p14:creationId xmlns:p14="http://schemas.microsoft.com/office/powerpoint/2010/main" val="988330690"/>
      </p:ext>
    </p:extLst>
  </p:cSld>
  <p:clrMapOvr>
    <a:masterClrMapping/>
  </p:clrMapOvr>
</p:sld>
</file>

<file path=ppt/theme/theme1.xml><?xml version="1.0" encoding="utf-8"?>
<a:theme xmlns:a="http://schemas.openxmlformats.org/drawingml/2006/main" name="Office Theme">
  <a:themeElements>
    <a:clrScheme name="MHEDA Template">
      <a:dk1>
        <a:sysClr val="windowText" lastClr="000000"/>
      </a:dk1>
      <a:lt1>
        <a:sysClr val="window" lastClr="FFFFFF"/>
      </a:lt1>
      <a:dk2>
        <a:srgbClr val="004181"/>
      </a:dk2>
      <a:lt2>
        <a:srgbClr val="CDDEF1"/>
      </a:lt2>
      <a:accent1>
        <a:srgbClr val="FC7C42"/>
      </a:accent1>
      <a:accent2>
        <a:srgbClr val="0CC0DF"/>
      </a:accent2>
      <a:accent3>
        <a:srgbClr val="A02B93"/>
      </a:accent3>
      <a:accent4>
        <a:srgbClr val="071879"/>
      </a:accent4>
      <a:accent5>
        <a:srgbClr val="132364"/>
      </a:accent5>
      <a:accent6>
        <a:srgbClr val="1B1F41"/>
      </a:accent6>
      <a:hlink>
        <a:srgbClr val="2651CC"/>
      </a:hlink>
      <a:folHlink>
        <a:srgbClr val="4EA72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378</TotalTime>
  <Words>749</Words>
  <Application>Microsoft Office PowerPoint</Application>
  <PresentationFormat>Widescreen</PresentationFormat>
  <Paragraphs>61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Black</vt:lpstr>
      <vt:lpstr>Calibri</vt:lpstr>
      <vt:lpstr>Helvetica</vt:lpstr>
      <vt:lpstr>Office Theme</vt:lpstr>
      <vt:lpstr>MHEDA-NET Facilitator’s guide</vt:lpstr>
      <vt:lpstr>The agenda</vt:lpstr>
      <vt:lpstr>Mheda-net overview</vt:lpstr>
      <vt:lpstr>KEY RESPONSIBILITIES</vt:lpstr>
      <vt:lpstr>guidelines</vt:lpstr>
      <vt:lpstr>Best practices</vt:lpstr>
      <vt:lpstr>resources</vt:lpstr>
      <vt:lpstr>FAQ’s</vt:lpstr>
      <vt:lpstr>How should I set my agenda?</vt:lpstr>
      <vt:lpstr>What happens if we run out of topics?</vt:lpstr>
      <vt:lpstr>How can I keep participants engaged?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Membership minute</dc:title>
  <dc:creator>Mary Strickler</dc:creator>
  <cp:lastModifiedBy>Isa Stein</cp:lastModifiedBy>
  <cp:revision>3</cp:revision>
  <dcterms:created xsi:type="dcterms:W3CDTF">2024-05-23T16:37:08Z</dcterms:created>
  <dcterms:modified xsi:type="dcterms:W3CDTF">2024-08-09T18:43:15Z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